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bfc91ccf924d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856762b72c458c"/>
  </p:sldMasterIdLst>
  <p:sldIdLst>
    <p:sldId xmlns:r="http://schemas.openxmlformats.org/officeDocument/2006/relationships" id="256" r:id="Rca31dd0891f148ca"/>
    <p:sldId xmlns:r="http://schemas.openxmlformats.org/officeDocument/2006/relationships" id="257" r:id="R6e8f2d636e3b45eb"/>
    <p:sldId xmlns:r="http://schemas.openxmlformats.org/officeDocument/2006/relationships" id="258" r:id="Rea00e97b0a684c1f"/>
    <p:sldId xmlns:r="http://schemas.openxmlformats.org/officeDocument/2006/relationships" id="259" r:id="R59beba163c3c460d"/>
    <p:sldId xmlns:r="http://schemas.openxmlformats.org/officeDocument/2006/relationships" id="260" r:id="R31db4e10df404a8e"/>
    <p:sldId xmlns:r="http://schemas.openxmlformats.org/officeDocument/2006/relationships" id="261" r:id="Rc11bd027c4f1490a"/>
    <p:sldId xmlns:r="http://schemas.openxmlformats.org/officeDocument/2006/relationships" id="262" r:id="R8386387fd9ac4a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56762b72c458c" /><Relationship Type="http://schemas.openxmlformats.org/officeDocument/2006/relationships/slide" Target="/ppt/slides/slide1.xml" Id="Rca31dd0891f148ca" /><Relationship Type="http://schemas.openxmlformats.org/officeDocument/2006/relationships/slide" Target="/ppt/slides/slide2.xml" Id="R6e8f2d636e3b45eb" /><Relationship Type="http://schemas.openxmlformats.org/officeDocument/2006/relationships/slide" Target="/ppt/slides/slide3.xml" Id="Rea00e97b0a684c1f" /><Relationship Type="http://schemas.openxmlformats.org/officeDocument/2006/relationships/slide" Target="/ppt/slides/slide4.xml" Id="R59beba163c3c460d" /><Relationship Type="http://schemas.openxmlformats.org/officeDocument/2006/relationships/slide" Target="/ppt/slides/slide5.xml" Id="R31db4e10df404a8e" /><Relationship Type="http://schemas.openxmlformats.org/officeDocument/2006/relationships/slide" Target="/ppt/slides/slide6.xml" Id="Rc11bd027c4f1490a" /><Relationship Type="http://schemas.openxmlformats.org/officeDocument/2006/relationships/slide" Target="/ppt/slides/slide7.xml" Id="R8386387fd9ac4a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ae54b131243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15860a0bf457f" /><Relationship Type="http://schemas.openxmlformats.org/officeDocument/2006/relationships/theme" Target="/ppt/slideMasters/theme/theme1.xml" Id="Rc8ecef2088b944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15860a0bf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07cba1bcb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871bb49d2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7fd84a38844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2ed505ce342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8e7adf7a44a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5971ead6548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7fe8648ba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TRÆTTEBERG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TRÆTTEBERG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TRÆTTEBERG RÅDGIVNING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TRÆTTEBERG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TRÆTTEBERG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TRÆTTEBERG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1 721 299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TRÆTTEBERG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TRÆTTEBERG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TRÆTTEBERG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924 880 368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TRÆTTEBERG RÅDGIVNING AS</a:t>
            </a:r>
          </a:p>
        </p:txBody>
      </p:sp>
    </p:spTree>
  </p:cSld>
  <p:clrMapOvr>
    <a:masterClrMapping xmlns:a="http://schemas.openxmlformats.org/drawingml/2006/main"/>
  </p:clrMapOvr>
</p:sld>
</file>