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14ad14af44a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dfd561ebfd4c78"/>
  </p:sldMasterIdLst>
  <p:sldIdLst>
    <p:sldId xmlns:r="http://schemas.openxmlformats.org/officeDocument/2006/relationships" id="256" r:id="Re76a4a7fb5a84e50"/>
    <p:sldId xmlns:r="http://schemas.openxmlformats.org/officeDocument/2006/relationships" id="257" r:id="R4f44ce61b8804df7"/>
    <p:sldId xmlns:r="http://schemas.openxmlformats.org/officeDocument/2006/relationships" id="258" r:id="R94a32c64882b4f86"/>
    <p:sldId xmlns:r="http://schemas.openxmlformats.org/officeDocument/2006/relationships" id="259" r:id="Rf9ca4ed27d054e3d"/>
    <p:sldId xmlns:r="http://schemas.openxmlformats.org/officeDocument/2006/relationships" id="260" r:id="R95933afa4c8b4c99"/>
    <p:sldId xmlns:r="http://schemas.openxmlformats.org/officeDocument/2006/relationships" id="261" r:id="R874130d77f054453"/>
    <p:sldId xmlns:r="http://schemas.openxmlformats.org/officeDocument/2006/relationships" id="262" r:id="Rfd23834a6b0544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fd561ebfd4c78" /><Relationship Type="http://schemas.openxmlformats.org/officeDocument/2006/relationships/slide" Target="/ppt/slides/slide1.xml" Id="Re76a4a7fb5a84e50" /><Relationship Type="http://schemas.openxmlformats.org/officeDocument/2006/relationships/slide" Target="/ppt/slides/slide2.xml" Id="R4f44ce61b8804df7" /><Relationship Type="http://schemas.openxmlformats.org/officeDocument/2006/relationships/slide" Target="/ppt/slides/slide3.xml" Id="R94a32c64882b4f86" /><Relationship Type="http://schemas.openxmlformats.org/officeDocument/2006/relationships/slide" Target="/ppt/slides/slide4.xml" Id="Rf9ca4ed27d054e3d" /><Relationship Type="http://schemas.openxmlformats.org/officeDocument/2006/relationships/slide" Target="/ppt/slides/slide5.xml" Id="R95933afa4c8b4c99" /><Relationship Type="http://schemas.openxmlformats.org/officeDocument/2006/relationships/slide" Target="/ppt/slides/slide6.xml" Id="R874130d77f054453" /><Relationship Type="http://schemas.openxmlformats.org/officeDocument/2006/relationships/slide" Target="/ppt/slides/slide7.xml" Id="Rfd23834a6b0544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a78eb8b0c4e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e061be8744579" /><Relationship Type="http://schemas.openxmlformats.org/officeDocument/2006/relationships/theme" Target="/ppt/slideMasters/theme/theme1.xml" Id="R71943f74a5884d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0e061be87445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1cf98a5674b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d428af7984c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6641e45044f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088a3d6af43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0c82d57fa48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444df2b1c45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8f38f68c74e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 HYGIENE SYSTEMS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 HYGIENE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 HYGIENE SYSTEMS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 HYGIENE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 HYGIENE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 HYGIENE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106 752 109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7 146 257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5 265 655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26 388 714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62 899 517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 HYGIENE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KAJ E.NIELSEN MASKINFABRIKK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 HYGIENE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Birkelands vei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79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ken-no@ken.no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924 869 860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 HYGIENE SYSTEMS AS</a:t>
            </a:r>
          </a:p>
        </p:txBody>
      </p:sp>
    </p:spTree>
  </p:cSld>
  <p:clrMapOvr>
    <a:masterClrMapping xmlns:a="http://schemas.openxmlformats.org/drawingml/2006/main"/>
  </p:clrMapOvr>
</p:sld>
</file>