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7c77167d5f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b165041794705"/>
  </p:sldMasterIdLst>
  <p:sldIdLst>
    <p:sldId xmlns:r="http://schemas.openxmlformats.org/officeDocument/2006/relationships" id="256" r:id="Rbab840ac803b4ee0"/>
    <p:sldId xmlns:r="http://schemas.openxmlformats.org/officeDocument/2006/relationships" id="257" r:id="R713371ce7eef4b21"/>
    <p:sldId xmlns:r="http://schemas.openxmlformats.org/officeDocument/2006/relationships" id="258" r:id="Rb05db9d6cd67429c"/>
    <p:sldId xmlns:r="http://schemas.openxmlformats.org/officeDocument/2006/relationships" id="259" r:id="Ra05f2edf965e4004"/>
    <p:sldId xmlns:r="http://schemas.openxmlformats.org/officeDocument/2006/relationships" id="260" r:id="R120e897389a74c73"/>
    <p:sldId xmlns:r="http://schemas.openxmlformats.org/officeDocument/2006/relationships" id="261" r:id="Rd058d3dd99934726"/>
    <p:sldId xmlns:r="http://schemas.openxmlformats.org/officeDocument/2006/relationships" id="262" r:id="Ra8f1646b4880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b165041794705" /><Relationship Type="http://schemas.openxmlformats.org/officeDocument/2006/relationships/slide" Target="/ppt/slides/slide1.xml" Id="Rbab840ac803b4ee0" /><Relationship Type="http://schemas.openxmlformats.org/officeDocument/2006/relationships/slide" Target="/ppt/slides/slide2.xml" Id="R713371ce7eef4b21" /><Relationship Type="http://schemas.openxmlformats.org/officeDocument/2006/relationships/slide" Target="/ppt/slides/slide3.xml" Id="Rb05db9d6cd67429c" /><Relationship Type="http://schemas.openxmlformats.org/officeDocument/2006/relationships/slide" Target="/ppt/slides/slide4.xml" Id="Ra05f2edf965e4004" /><Relationship Type="http://schemas.openxmlformats.org/officeDocument/2006/relationships/slide" Target="/ppt/slides/slide5.xml" Id="R120e897389a74c73" /><Relationship Type="http://schemas.openxmlformats.org/officeDocument/2006/relationships/slide" Target="/ppt/slides/slide6.xml" Id="Rd058d3dd99934726" /><Relationship Type="http://schemas.openxmlformats.org/officeDocument/2006/relationships/slide" Target="/ppt/slides/slide7.xml" Id="Ra8f1646b4880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ae41b715d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0bcedf8ed4636" /><Relationship Type="http://schemas.openxmlformats.org/officeDocument/2006/relationships/theme" Target="/ppt/slideMasters/theme/theme1.xml" Id="Re9d5a8eb9b71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0bcedf8ed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7b824b6b3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6cdbe265e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948ee601b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68fe11cb9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0f9689cef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0cc49683f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bd8b025fb49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