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bb0166b0a49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9e9e18c5347e2"/>
  </p:sldMasterIdLst>
  <p:sldIdLst>
    <p:sldId xmlns:r="http://schemas.openxmlformats.org/officeDocument/2006/relationships" id="256" r:id="Re9d7b0259cda4145"/>
    <p:sldId xmlns:r="http://schemas.openxmlformats.org/officeDocument/2006/relationships" id="257" r:id="Re1f197d262e843b4"/>
    <p:sldId xmlns:r="http://schemas.openxmlformats.org/officeDocument/2006/relationships" id="258" r:id="R48bb72891cd64396"/>
    <p:sldId xmlns:r="http://schemas.openxmlformats.org/officeDocument/2006/relationships" id="259" r:id="R93d5c91e159a47bd"/>
    <p:sldId xmlns:r="http://schemas.openxmlformats.org/officeDocument/2006/relationships" id="260" r:id="Rd127c8497a2f4f92"/>
    <p:sldId xmlns:r="http://schemas.openxmlformats.org/officeDocument/2006/relationships" id="261" r:id="R479068d1f7c24895"/>
    <p:sldId xmlns:r="http://schemas.openxmlformats.org/officeDocument/2006/relationships" id="262" r:id="Ra89e4c3ec901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9e9e18c5347e2" /><Relationship Type="http://schemas.openxmlformats.org/officeDocument/2006/relationships/slide" Target="/ppt/slides/slide1.xml" Id="Re9d7b0259cda4145" /><Relationship Type="http://schemas.openxmlformats.org/officeDocument/2006/relationships/slide" Target="/ppt/slides/slide2.xml" Id="Re1f197d262e843b4" /><Relationship Type="http://schemas.openxmlformats.org/officeDocument/2006/relationships/slide" Target="/ppt/slides/slide3.xml" Id="R48bb72891cd64396" /><Relationship Type="http://schemas.openxmlformats.org/officeDocument/2006/relationships/slide" Target="/ppt/slides/slide4.xml" Id="R93d5c91e159a47bd" /><Relationship Type="http://schemas.openxmlformats.org/officeDocument/2006/relationships/slide" Target="/ppt/slides/slide5.xml" Id="Rd127c8497a2f4f92" /><Relationship Type="http://schemas.openxmlformats.org/officeDocument/2006/relationships/slide" Target="/ppt/slides/slide6.xml" Id="R479068d1f7c24895" /><Relationship Type="http://schemas.openxmlformats.org/officeDocument/2006/relationships/slide" Target="/ppt/slides/slide7.xml" Id="Ra89e4c3ec901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f50b6713446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f7449c50f4d22" /><Relationship Type="http://schemas.openxmlformats.org/officeDocument/2006/relationships/theme" Target="/ppt/slideMasters/theme/theme1.xml" Id="Rf10ffb820fad4e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f7449c50f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c880510bb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44ab31dad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27058f272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6ff00d929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d7b886bbe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22b61a5d249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162870508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GJERVAN OPLAND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