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5d4cdd41a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5dbc56350440c0"/>
  </p:sldMasterIdLst>
  <p:sldIdLst>
    <p:sldId xmlns:r="http://schemas.openxmlformats.org/officeDocument/2006/relationships" id="256" r:id="Re2b38f4abd6d44f1"/>
    <p:sldId xmlns:r="http://schemas.openxmlformats.org/officeDocument/2006/relationships" id="257" r:id="Rdb109c20481a43f1"/>
    <p:sldId xmlns:r="http://schemas.openxmlformats.org/officeDocument/2006/relationships" id="258" r:id="Ra2aa88d52bec4fe8"/>
    <p:sldId xmlns:r="http://schemas.openxmlformats.org/officeDocument/2006/relationships" id="259" r:id="R8bc92866fe824684"/>
    <p:sldId xmlns:r="http://schemas.openxmlformats.org/officeDocument/2006/relationships" id="260" r:id="R37dbecd4813e4481"/>
    <p:sldId xmlns:r="http://schemas.openxmlformats.org/officeDocument/2006/relationships" id="261" r:id="Rca8cdc7db1f7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dbc56350440c0" /><Relationship Type="http://schemas.openxmlformats.org/officeDocument/2006/relationships/slide" Target="/ppt/slides/slide1.xml" Id="Re2b38f4abd6d44f1" /><Relationship Type="http://schemas.openxmlformats.org/officeDocument/2006/relationships/slide" Target="/ppt/slides/slide2.xml" Id="Rdb109c20481a43f1" /><Relationship Type="http://schemas.openxmlformats.org/officeDocument/2006/relationships/slide" Target="/ppt/slides/slide3.xml" Id="Ra2aa88d52bec4fe8" /><Relationship Type="http://schemas.openxmlformats.org/officeDocument/2006/relationships/slide" Target="/ppt/slides/slide4.xml" Id="R8bc92866fe824684" /><Relationship Type="http://schemas.openxmlformats.org/officeDocument/2006/relationships/slide" Target="/ppt/slides/slide5.xml" Id="R37dbecd4813e4481" /><Relationship Type="http://schemas.openxmlformats.org/officeDocument/2006/relationships/slide" Target="/ppt/slides/slide6.xml" Id="Rca8cdc7db1f7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d59bc89c145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eecb482a4e70" /><Relationship Type="http://schemas.openxmlformats.org/officeDocument/2006/relationships/theme" Target="/ppt/slideMasters/theme/theme1.xml" Id="R7cc3a05183e34f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74eecb482a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02702f64c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549c909fb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7fa247e2d43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87b08acf7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0e1ebecd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912c018a0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