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d24a9108e64b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577f4ce2fb46fd"/>
  </p:sldMasterIdLst>
  <p:sldIdLst>
    <p:sldId xmlns:r="http://schemas.openxmlformats.org/officeDocument/2006/relationships" id="256" r:id="R6af52a472306437c"/>
    <p:sldId xmlns:r="http://schemas.openxmlformats.org/officeDocument/2006/relationships" id="257" r:id="R58cceaef962e4eed"/>
    <p:sldId xmlns:r="http://schemas.openxmlformats.org/officeDocument/2006/relationships" id="258" r:id="Rd72f8bdc82884276"/>
    <p:sldId xmlns:r="http://schemas.openxmlformats.org/officeDocument/2006/relationships" id="259" r:id="Rf32e5e375a1a41e9"/>
    <p:sldId xmlns:r="http://schemas.openxmlformats.org/officeDocument/2006/relationships" id="260" r:id="Ra455671b2f5f456b"/>
    <p:sldId xmlns:r="http://schemas.openxmlformats.org/officeDocument/2006/relationships" id="261" r:id="Rf36c7cdbd9ba4387"/>
    <p:sldId xmlns:r="http://schemas.openxmlformats.org/officeDocument/2006/relationships" id="262" r:id="R68ffc76b40c349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577f4ce2fb46fd" /><Relationship Type="http://schemas.openxmlformats.org/officeDocument/2006/relationships/slide" Target="/ppt/slides/slide1.xml" Id="R6af52a472306437c" /><Relationship Type="http://schemas.openxmlformats.org/officeDocument/2006/relationships/slide" Target="/ppt/slides/slide2.xml" Id="R58cceaef962e4eed" /><Relationship Type="http://schemas.openxmlformats.org/officeDocument/2006/relationships/slide" Target="/ppt/slides/slide3.xml" Id="Rd72f8bdc82884276" /><Relationship Type="http://schemas.openxmlformats.org/officeDocument/2006/relationships/slide" Target="/ppt/slides/slide4.xml" Id="Rf32e5e375a1a41e9" /><Relationship Type="http://schemas.openxmlformats.org/officeDocument/2006/relationships/slide" Target="/ppt/slides/slide5.xml" Id="Ra455671b2f5f456b" /><Relationship Type="http://schemas.openxmlformats.org/officeDocument/2006/relationships/slide" Target="/ppt/slides/slide6.xml" Id="Rf36c7cdbd9ba4387" /><Relationship Type="http://schemas.openxmlformats.org/officeDocument/2006/relationships/slide" Target="/ppt/slides/slide7.xml" Id="R68ffc76b40c349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d1d5a32f1040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7d5c8f1804580" /><Relationship Type="http://schemas.openxmlformats.org/officeDocument/2006/relationships/theme" Target="/ppt/slideMasters/theme/theme1.xml" Id="R57c7d4dd90534c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07d5c8f18045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ff041f3dc4f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6d1c4232946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1c6d818624b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4191d2eeb42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d4153299b42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08b0c7a9c46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8862b8a2446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LEGATUS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LEGATUS HOLDING AS ble etablert [år] og holder til i Loddefjord.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4 438 674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23 638 548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29 990 578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ROMAN ERIC MISJE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Lyderhornsveien 353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5171 Loddefjord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924 822 821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