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56dbde50743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950ad4ec294045"/>
  </p:sldMasterIdLst>
  <p:sldIdLst>
    <p:sldId xmlns:r="http://schemas.openxmlformats.org/officeDocument/2006/relationships" id="256" r:id="Rb961440c39794bf1"/>
    <p:sldId xmlns:r="http://schemas.openxmlformats.org/officeDocument/2006/relationships" id="257" r:id="Ra92a6bdfd18f4cc4"/>
    <p:sldId xmlns:r="http://schemas.openxmlformats.org/officeDocument/2006/relationships" id="258" r:id="Ra768f476cf384b93"/>
    <p:sldId xmlns:r="http://schemas.openxmlformats.org/officeDocument/2006/relationships" id="259" r:id="R424c6c9fe4c94cb2"/>
    <p:sldId xmlns:r="http://schemas.openxmlformats.org/officeDocument/2006/relationships" id="260" r:id="Rc156db6d4d6e4bac"/>
    <p:sldId xmlns:r="http://schemas.openxmlformats.org/officeDocument/2006/relationships" id="261" r:id="Rb3b697c76d02440d"/>
    <p:sldId xmlns:r="http://schemas.openxmlformats.org/officeDocument/2006/relationships" id="262" r:id="R680f7b1c98d4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50ad4ec294045" /><Relationship Type="http://schemas.openxmlformats.org/officeDocument/2006/relationships/slide" Target="/ppt/slides/slide1.xml" Id="Rb961440c39794bf1" /><Relationship Type="http://schemas.openxmlformats.org/officeDocument/2006/relationships/slide" Target="/ppt/slides/slide2.xml" Id="Ra92a6bdfd18f4cc4" /><Relationship Type="http://schemas.openxmlformats.org/officeDocument/2006/relationships/slide" Target="/ppt/slides/slide3.xml" Id="Ra768f476cf384b93" /><Relationship Type="http://schemas.openxmlformats.org/officeDocument/2006/relationships/slide" Target="/ppt/slides/slide4.xml" Id="R424c6c9fe4c94cb2" /><Relationship Type="http://schemas.openxmlformats.org/officeDocument/2006/relationships/slide" Target="/ppt/slides/slide5.xml" Id="Rc156db6d4d6e4bac" /><Relationship Type="http://schemas.openxmlformats.org/officeDocument/2006/relationships/slide" Target="/ppt/slides/slide6.xml" Id="Rb3b697c76d02440d" /><Relationship Type="http://schemas.openxmlformats.org/officeDocument/2006/relationships/slide" Target="/ppt/slides/slide7.xml" Id="R680f7b1c98d4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aee5162dc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84bfe9c22408e" /><Relationship Type="http://schemas.openxmlformats.org/officeDocument/2006/relationships/theme" Target="/ppt/slideMasters/theme/theme1.xml" Id="R25b2a4ac5b58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84bfe9c22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d3d0a1dd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e522237d0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1c029b738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b5550873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ea5b43ab044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ef44c302143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aa442530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ANNIGE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ANNIGE BAR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1 242 467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232 072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DYSJELAND ROY DANNY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FRANK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 TRYGVE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THOMAS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Åslandsvegen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924 779 489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ANNIGE BAR AS</a:t>
            </a:r>
          </a:p>
        </p:txBody>
      </p:sp>
    </p:spTree>
  </p:cSld>
  <p:clrMapOvr>
    <a:masterClrMapping xmlns:a="http://schemas.openxmlformats.org/drawingml/2006/main"/>
  </p:clrMapOvr>
</p:sld>
</file>