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20712100d64c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5d9af8545c456e"/>
  </p:sldMasterIdLst>
  <p:sldIdLst>
    <p:sldId xmlns:r="http://schemas.openxmlformats.org/officeDocument/2006/relationships" id="256" r:id="R05f88518bbe948d2"/>
    <p:sldId xmlns:r="http://schemas.openxmlformats.org/officeDocument/2006/relationships" id="257" r:id="Rcae0efe001594e22"/>
    <p:sldId xmlns:r="http://schemas.openxmlformats.org/officeDocument/2006/relationships" id="258" r:id="R7e4845f2737b4a3d"/>
    <p:sldId xmlns:r="http://schemas.openxmlformats.org/officeDocument/2006/relationships" id="259" r:id="Rd5865d1e8eae4304"/>
    <p:sldId xmlns:r="http://schemas.openxmlformats.org/officeDocument/2006/relationships" id="260" r:id="Rcd72d8ad44e940c9"/>
    <p:sldId xmlns:r="http://schemas.openxmlformats.org/officeDocument/2006/relationships" id="261" r:id="Rd04908022a0342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5d9af8545c456e" /><Relationship Type="http://schemas.openxmlformats.org/officeDocument/2006/relationships/slide" Target="/ppt/slides/slide1.xml" Id="R05f88518bbe948d2" /><Relationship Type="http://schemas.openxmlformats.org/officeDocument/2006/relationships/slide" Target="/ppt/slides/slide2.xml" Id="Rcae0efe001594e22" /><Relationship Type="http://schemas.openxmlformats.org/officeDocument/2006/relationships/slide" Target="/ppt/slides/slide3.xml" Id="R7e4845f2737b4a3d" /><Relationship Type="http://schemas.openxmlformats.org/officeDocument/2006/relationships/slide" Target="/ppt/slides/slide4.xml" Id="Rd5865d1e8eae4304" /><Relationship Type="http://schemas.openxmlformats.org/officeDocument/2006/relationships/slide" Target="/ppt/slides/slide5.xml" Id="Rcd72d8ad44e940c9" /><Relationship Type="http://schemas.openxmlformats.org/officeDocument/2006/relationships/slide" Target="/ppt/slides/slide6.xml" Id="Rd04908022a0342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91e26774a4f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33222d2be45b3" /><Relationship Type="http://schemas.openxmlformats.org/officeDocument/2006/relationships/theme" Target="/ppt/slideMasters/theme/theme1.xml" Id="Ra47434982e4046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a33222d2be45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94c3bfa0a4f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009c6e0494a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90410244a47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de7e04e7e48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acec7ec0a44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bc38b89f24f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HANS-PETTER ULLEVOLDSÆTER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HANS-PETTER ULLEVOLDSÆTER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HANS-PETTER ULLEVOLDSÆTER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HANS-PETTER ULLEVOLDSÆTER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HANS-PETTER ULLEVOLDSÆTER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HANS-PETTER ULLEVOLDSÆTER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29 129 472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−2 454 125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−2 456 141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249 564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HANS-PETTER ULLEVOLDSÆTER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924 772 018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HANS-PETTER ULLEVOLDSÆTER AS</a:t>
            </a:r>
          </a:p>
        </p:txBody>
      </p:sp>
    </p:spTree>
  </p:cSld>
  <p:clrMapOvr>
    <a:masterClrMapping xmlns:a="http://schemas.openxmlformats.org/drawingml/2006/main"/>
  </p:clrMapOvr>
</p:sld>
</file>