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d22a8e96e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14847e9724a1d"/>
  </p:sldMasterIdLst>
  <p:sldIdLst>
    <p:sldId xmlns:r="http://schemas.openxmlformats.org/officeDocument/2006/relationships" id="256" r:id="R46a598d1311b4f32"/>
    <p:sldId xmlns:r="http://schemas.openxmlformats.org/officeDocument/2006/relationships" id="257" r:id="R63ec092fe98f40da"/>
    <p:sldId xmlns:r="http://schemas.openxmlformats.org/officeDocument/2006/relationships" id="258" r:id="Rcf57f01d434a46ff"/>
    <p:sldId xmlns:r="http://schemas.openxmlformats.org/officeDocument/2006/relationships" id="259" r:id="Rff586a5d7dd745d2"/>
    <p:sldId xmlns:r="http://schemas.openxmlformats.org/officeDocument/2006/relationships" id="260" r:id="R1efc393df6ab4aef"/>
    <p:sldId xmlns:r="http://schemas.openxmlformats.org/officeDocument/2006/relationships" id="261" r:id="Rc763097398f14fdb"/>
    <p:sldId xmlns:r="http://schemas.openxmlformats.org/officeDocument/2006/relationships" id="262" r:id="R2b15ce03374b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14847e9724a1d" /><Relationship Type="http://schemas.openxmlformats.org/officeDocument/2006/relationships/slide" Target="/ppt/slides/slide1.xml" Id="R46a598d1311b4f32" /><Relationship Type="http://schemas.openxmlformats.org/officeDocument/2006/relationships/slide" Target="/ppt/slides/slide2.xml" Id="R63ec092fe98f40da" /><Relationship Type="http://schemas.openxmlformats.org/officeDocument/2006/relationships/slide" Target="/ppt/slides/slide3.xml" Id="Rcf57f01d434a46ff" /><Relationship Type="http://schemas.openxmlformats.org/officeDocument/2006/relationships/slide" Target="/ppt/slides/slide4.xml" Id="Rff586a5d7dd745d2" /><Relationship Type="http://schemas.openxmlformats.org/officeDocument/2006/relationships/slide" Target="/ppt/slides/slide5.xml" Id="R1efc393df6ab4aef" /><Relationship Type="http://schemas.openxmlformats.org/officeDocument/2006/relationships/slide" Target="/ppt/slides/slide6.xml" Id="Rc763097398f14fdb" /><Relationship Type="http://schemas.openxmlformats.org/officeDocument/2006/relationships/slide" Target="/ppt/slides/slide7.xml" Id="R2b15ce03374b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fa607ae8c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7a6a4830a42e7" /><Relationship Type="http://schemas.openxmlformats.org/officeDocument/2006/relationships/theme" Target="/ppt/slideMasters/theme/theme1.xml" Id="R9ef1a3f3224248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7a6a4830a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73b463123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32f1e697e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d4245fe86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01c370447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ba55b40f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e0fa573f0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ccd26cb0d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STEINSETH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STEINSETH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10 973 441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KRISTIAN STEINSETH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Oppsalveien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924 771 321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STEINSETH AS</a:t>
            </a:r>
          </a:p>
        </p:txBody>
      </p:sp>
    </p:spTree>
  </p:cSld>
  <p:clrMapOvr>
    <a:masterClrMapping xmlns:a="http://schemas.openxmlformats.org/drawingml/2006/main"/>
  </p:clrMapOvr>
</p:sld>
</file>