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f9e45dd92e49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a62321ae8449b2"/>
  </p:sldMasterIdLst>
  <p:sldIdLst>
    <p:sldId xmlns:r="http://schemas.openxmlformats.org/officeDocument/2006/relationships" id="256" r:id="R376ed51a5f38437a"/>
    <p:sldId xmlns:r="http://schemas.openxmlformats.org/officeDocument/2006/relationships" id="257" r:id="R98d92af4ae994d1a"/>
    <p:sldId xmlns:r="http://schemas.openxmlformats.org/officeDocument/2006/relationships" id="258" r:id="Rd791e41b05e5417a"/>
    <p:sldId xmlns:r="http://schemas.openxmlformats.org/officeDocument/2006/relationships" id="259" r:id="R4e0da7805fde4dd4"/>
    <p:sldId xmlns:r="http://schemas.openxmlformats.org/officeDocument/2006/relationships" id="260" r:id="Rc4bc399931924448"/>
    <p:sldId xmlns:r="http://schemas.openxmlformats.org/officeDocument/2006/relationships" id="261" r:id="R7f786907e76c411b"/>
    <p:sldId xmlns:r="http://schemas.openxmlformats.org/officeDocument/2006/relationships" id="262" r:id="R36ce1d82845b41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a62321ae8449b2" /><Relationship Type="http://schemas.openxmlformats.org/officeDocument/2006/relationships/slide" Target="/ppt/slides/slide1.xml" Id="R376ed51a5f38437a" /><Relationship Type="http://schemas.openxmlformats.org/officeDocument/2006/relationships/slide" Target="/ppt/slides/slide2.xml" Id="R98d92af4ae994d1a" /><Relationship Type="http://schemas.openxmlformats.org/officeDocument/2006/relationships/slide" Target="/ppt/slides/slide3.xml" Id="Rd791e41b05e5417a" /><Relationship Type="http://schemas.openxmlformats.org/officeDocument/2006/relationships/slide" Target="/ppt/slides/slide4.xml" Id="R4e0da7805fde4dd4" /><Relationship Type="http://schemas.openxmlformats.org/officeDocument/2006/relationships/slide" Target="/ppt/slides/slide5.xml" Id="Rc4bc399931924448" /><Relationship Type="http://schemas.openxmlformats.org/officeDocument/2006/relationships/slide" Target="/ppt/slides/slide6.xml" Id="R7f786907e76c411b" /><Relationship Type="http://schemas.openxmlformats.org/officeDocument/2006/relationships/slide" Target="/ppt/slides/slide7.xml" Id="R36ce1d82845b41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5335a1f95545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1a33d3bf464abe" /><Relationship Type="http://schemas.openxmlformats.org/officeDocument/2006/relationships/theme" Target="/ppt/slideMasters/theme/theme1.xml" Id="R777afb33850b4c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1a33d3bf464a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6754af7ddd43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c1a6074694f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9130d505d49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4baa97bd341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95af5b43f940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16c3886244a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2bbd89a95342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 FINANCE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 FINANCE AS ble etablert [år] og holder til i Billingstad.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2 020 336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1 579 752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1 854 799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VANORA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Billingstadsletta 19B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924 768 487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 FINANCE AS</a:t>
            </a:r>
          </a:p>
        </p:txBody>
      </p:sp>
    </p:spTree>
  </p:cSld>
  <p:clrMapOvr>
    <a:masterClrMapping xmlns:a="http://schemas.openxmlformats.org/drawingml/2006/main"/>
  </p:clrMapOvr>
</p:sld>
</file>