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2bfbc7aa2043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4efdb15f445e8"/>
  </p:sldMasterIdLst>
  <p:sldIdLst>
    <p:sldId xmlns:r="http://schemas.openxmlformats.org/officeDocument/2006/relationships" id="256" r:id="Re913e81a3c1a421f"/>
    <p:sldId xmlns:r="http://schemas.openxmlformats.org/officeDocument/2006/relationships" id="257" r:id="R033d7a8885f14c3a"/>
    <p:sldId xmlns:r="http://schemas.openxmlformats.org/officeDocument/2006/relationships" id="258" r:id="R5dc093aa7d414585"/>
    <p:sldId xmlns:r="http://schemas.openxmlformats.org/officeDocument/2006/relationships" id="259" r:id="R946e926145a04a3a"/>
    <p:sldId xmlns:r="http://schemas.openxmlformats.org/officeDocument/2006/relationships" id="260" r:id="R5c6db086bd3a4c96"/>
    <p:sldId xmlns:r="http://schemas.openxmlformats.org/officeDocument/2006/relationships" id="261" r:id="R0fca96b5225943df"/>
    <p:sldId xmlns:r="http://schemas.openxmlformats.org/officeDocument/2006/relationships" id="262" r:id="R4bdfd2ad2238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4efdb15f445e8" /><Relationship Type="http://schemas.openxmlformats.org/officeDocument/2006/relationships/slide" Target="/ppt/slides/slide1.xml" Id="Re913e81a3c1a421f" /><Relationship Type="http://schemas.openxmlformats.org/officeDocument/2006/relationships/slide" Target="/ppt/slides/slide2.xml" Id="R033d7a8885f14c3a" /><Relationship Type="http://schemas.openxmlformats.org/officeDocument/2006/relationships/slide" Target="/ppt/slides/slide3.xml" Id="R5dc093aa7d414585" /><Relationship Type="http://schemas.openxmlformats.org/officeDocument/2006/relationships/slide" Target="/ppt/slides/slide4.xml" Id="R946e926145a04a3a" /><Relationship Type="http://schemas.openxmlformats.org/officeDocument/2006/relationships/slide" Target="/ppt/slides/slide5.xml" Id="R5c6db086bd3a4c96" /><Relationship Type="http://schemas.openxmlformats.org/officeDocument/2006/relationships/slide" Target="/ppt/slides/slide6.xml" Id="R0fca96b5225943df" /><Relationship Type="http://schemas.openxmlformats.org/officeDocument/2006/relationships/slide" Target="/ppt/slides/slide7.xml" Id="R4bdfd2ad2238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fcd58f99e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878f09fee4860" /><Relationship Type="http://schemas.openxmlformats.org/officeDocument/2006/relationships/theme" Target="/ppt/slideMasters/theme/theme1.xml" Id="R2c0dc73608cd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878f09fee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77fcc4a5c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069bd2d31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896b00204b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0fbea7a03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f97efad5a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0c63e9d47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6a4315de3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8 304 599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16 307 278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16 307 278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 AXEL GREENWOOD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Herslebs gate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