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cee68801c345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d58a152f0348bd"/>
  </p:sldMasterIdLst>
  <p:sldIdLst>
    <p:sldId xmlns:r="http://schemas.openxmlformats.org/officeDocument/2006/relationships" id="256" r:id="Rc2fae58412324ed9"/>
    <p:sldId xmlns:r="http://schemas.openxmlformats.org/officeDocument/2006/relationships" id="257" r:id="R17ae450d8d594249"/>
    <p:sldId xmlns:r="http://schemas.openxmlformats.org/officeDocument/2006/relationships" id="258" r:id="Re33f4f5fd3fd4c97"/>
    <p:sldId xmlns:r="http://schemas.openxmlformats.org/officeDocument/2006/relationships" id="259" r:id="R7dee90c4373f45ed"/>
    <p:sldId xmlns:r="http://schemas.openxmlformats.org/officeDocument/2006/relationships" id="260" r:id="Rddccbfb5dc7f468b"/>
    <p:sldId xmlns:r="http://schemas.openxmlformats.org/officeDocument/2006/relationships" id="261" r:id="Rf123186cb5ce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58a152f0348bd" /><Relationship Type="http://schemas.openxmlformats.org/officeDocument/2006/relationships/slide" Target="/ppt/slides/slide1.xml" Id="Rc2fae58412324ed9" /><Relationship Type="http://schemas.openxmlformats.org/officeDocument/2006/relationships/slide" Target="/ppt/slides/slide2.xml" Id="R17ae450d8d594249" /><Relationship Type="http://schemas.openxmlformats.org/officeDocument/2006/relationships/slide" Target="/ppt/slides/slide3.xml" Id="Re33f4f5fd3fd4c97" /><Relationship Type="http://schemas.openxmlformats.org/officeDocument/2006/relationships/slide" Target="/ppt/slides/slide4.xml" Id="R7dee90c4373f45ed" /><Relationship Type="http://schemas.openxmlformats.org/officeDocument/2006/relationships/slide" Target="/ppt/slides/slide5.xml" Id="Rddccbfb5dc7f468b" /><Relationship Type="http://schemas.openxmlformats.org/officeDocument/2006/relationships/slide" Target="/ppt/slides/slide6.xml" Id="Rf123186cb5ce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abeeb3bd84d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e5c1752e94120" /><Relationship Type="http://schemas.openxmlformats.org/officeDocument/2006/relationships/theme" Target="/ppt/slideMasters/theme/theme1.xml" Id="Rbbbd44fa271146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e5c1752e9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d9973bcc7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30feba20f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29e592d42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97bcecc3543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141c2bf6b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71b2ffd81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IVAN CAVKA BORING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 CAVKA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IVAN CAVKA BORING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 CAVKA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 CAVKA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 CAVKA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126 050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 CAVKA 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924 758 481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 CAVKA BORING AS</a:t>
            </a:r>
          </a:p>
        </p:txBody>
      </p:sp>
    </p:spTree>
  </p:cSld>
  <p:clrMapOvr>
    <a:masterClrMapping xmlns:a="http://schemas.openxmlformats.org/drawingml/2006/main"/>
  </p:clrMapOvr>
</p:sld>
</file>