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8179c01377d45c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a353564e3224e7c"/>
  </p:sldMasterIdLst>
  <p:sldIdLst>
    <p:sldId xmlns:r="http://schemas.openxmlformats.org/officeDocument/2006/relationships" id="256" r:id="R3c372da48ccc423b"/>
    <p:sldId xmlns:r="http://schemas.openxmlformats.org/officeDocument/2006/relationships" id="257" r:id="R311fdcd86c184126"/>
    <p:sldId xmlns:r="http://schemas.openxmlformats.org/officeDocument/2006/relationships" id="258" r:id="R17e46a56b6c34b32"/>
    <p:sldId xmlns:r="http://schemas.openxmlformats.org/officeDocument/2006/relationships" id="259" r:id="R571f5fe3b98048c2"/>
    <p:sldId xmlns:r="http://schemas.openxmlformats.org/officeDocument/2006/relationships" id="260" r:id="R5f0097693d9e4c95"/>
    <p:sldId xmlns:r="http://schemas.openxmlformats.org/officeDocument/2006/relationships" id="261" r:id="R4d08ee2da8c44386"/>
    <p:sldId xmlns:r="http://schemas.openxmlformats.org/officeDocument/2006/relationships" id="262" r:id="R95d6d93e2f174b3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a353564e3224e7c" /><Relationship Type="http://schemas.openxmlformats.org/officeDocument/2006/relationships/slide" Target="/ppt/slides/slide1.xml" Id="R3c372da48ccc423b" /><Relationship Type="http://schemas.openxmlformats.org/officeDocument/2006/relationships/slide" Target="/ppt/slides/slide2.xml" Id="R311fdcd86c184126" /><Relationship Type="http://schemas.openxmlformats.org/officeDocument/2006/relationships/slide" Target="/ppt/slides/slide3.xml" Id="R17e46a56b6c34b32" /><Relationship Type="http://schemas.openxmlformats.org/officeDocument/2006/relationships/slide" Target="/ppt/slides/slide4.xml" Id="R571f5fe3b98048c2" /><Relationship Type="http://schemas.openxmlformats.org/officeDocument/2006/relationships/slide" Target="/ppt/slides/slide5.xml" Id="R5f0097693d9e4c95" /><Relationship Type="http://schemas.openxmlformats.org/officeDocument/2006/relationships/slide" Target="/ppt/slides/slide6.xml" Id="R4d08ee2da8c44386" /><Relationship Type="http://schemas.openxmlformats.org/officeDocument/2006/relationships/slide" Target="/ppt/slides/slide7.xml" Id="R95d6d93e2f174b3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88d60c5334641d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2a09d78c784892" /><Relationship Type="http://schemas.openxmlformats.org/officeDocument/2006/relationships/theme" Target="/ppt/slideMasters/theme/theme1.xml" Id="Rb22403805de8442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a2a09d78c78489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5de0e4f4b3416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b577065371408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2e119adbba46c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14510cded14a0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7cda951e8341f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88f63a8081488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90a57d007f471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TRANSPORTSERVICE VALDRES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TRANSPORTSERVICE VALDRES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TRANSPORTSERVICE VALDRES AS ble etablert [år] og holder til i Etnedal.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TRANSPORTSERVICE VALDRES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TRANSPORTSERVICE VALDRES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TRANSPORTSERVICE VALDRES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9 035 705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450 473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327 098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899 089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2 218 058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TRANSPORTSERVICE VALDRES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RØNSMOEN EMILY MORAA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TRANSPORTSERVICE VALDRES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Tonsåslinna 2224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2890 Etnedal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havard.ronsmoen@gmail.com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924 741 015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TRANSPORTSERVICE VALDRES AS</a:t>
            </a:r>
          </a:p>
        </p:txBody>
      </p:sp>
    </p:spTree>
  </p:cSld>
  <p:clrMapOvr>
    <a:masterClrMapping xmlns:a="http://schemas.openxmlformats.org/drawingml/2006/main"/>
  </p:clrMapOvr>
</p:sld>
</file>