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ecee8c391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5de57b1774c29"/>
  </p:sldMasterIdLst>
  <p:sldIdLst>
    <p:sldId xmlns:r="http://schemas.openxmlformats.org/officeDocument/2006/relationships" id="256" r:id="R515d0b4d75af4b6b"/>
    <p:sldId xmlns:r="http://schemas.openxmlformats.org/officeDocument/2006/relationships" id="257" r:id="R7d45801de64d4404"/>
    <p:sldId xmlns:r="http://schemas.openxmlformats.org/officeDocument/2006/relationships" id="258" r:id="Rec3c446279544b57"/>
    <p:sldId xmlns:r="http://schemas.openxmlformats.org/officeDocument/2006/relationships" id="259" r:id="Rcb646835079f45f9"/>
    <p:sldId xmlns:r="http://schemas.openxmlformats.org/officeDocument/2006/relationships" id="260" r:id="R9a9d3a566e1e457b"/>
    <p:sldId xmlns:r="http://schemas.openxmlformats.org/officeDocument/2006/relationships" id="261" r:id="R389427a027364f39"/>
    <p:sldId xmlns:r="http://schemas.openxmlformats.org/officeDocument/2006/relationships" id="262" r:id="R5a1d7c0c94b3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5de57b1774c29" /><Relationship Type="http://schemas.openxmlformats.org/officeDocument/2006/relationships/slide" Target="/ppt/slides/slide1.xml" Id="R515d0b4d75af4b6b" /><Relationship Type="http://schemas.openxmlformats.org/officeDocument/2006/relationships/slide" Target="/ppt/slides/slide2.xml" Id="R7d45801de64d4404" /><Relationship Type="http://schemas.openxmlformats.org/officeDocument/2006/relationships/slide" Target="/ppt/slides/slide3.xml" Id="Rec3c446279544b57" /><Relationship Type="http://schemas.openxmlformats.org/officeDocument/2006/relationships/slide" Target="/ppt/slides/slide4.xml" Id="Rcb646835079f45f9" /><Relationship Type="http://schemas.openxmlformats.org/officeDocument/2006/relationships/slide" Target="/ppt/slides/slide5.xml" Id="R9a9d3a566e1e457b" /><Relationship Type="http://schemas.openxmlformats.org/officeDocument/2006/relationships/slide" Target="/ppt/slides/slide6.xml" Id="R389427a027364f39" /><Relationship Type="http://schemas.openxmlformats.org/officeDocument/2006/relationships/slide" Target="/ppt/slides/slide7.xml" Id="R5a1d7c0c94b3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1b6e43311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08fd84ea4087" /><Relationship Type="http://schemas.openxmlformats.org/officeDocument/2006/relationships/theme" Target="/ppt/slideMasters/theme/theme1.xml" Id="R2647a45a80f7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b08fd84ea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1eebd45f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246ad768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3f15b9b1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1967f48a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a6941f75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6f988926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ed596756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ZELDA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ZELDA HOLDING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OLE-MARIUS 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ROBIN MICHAEL 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Ole-Marius Anhanger Solberg, Bryggjegota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ZELDA HOLDING AS</a:t>
            </a:r>
          </a:p>
        </p:txBody>
      </p:sp>
    </p:spTree>
  </p:cSld>
  <p:clrMapOvr>
    <a:masterClrMapping xmlns:a="http://schemas.openxmlformats.org/drawingml/2006/main"/>
  </p:clrMapOvr>
</p:sld>
</file>