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74c6f17a414f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c06a06ef2b4ffb"/>
  </p:sldMasterIdLst>
  <p:sldIdLst>
    <p:sldId xmlns:r="http://schemas.openxmlformats.org/officeDocument/2006/relationships" id="256" r:id="R3df1712198c742de"/>
    <p:sldId xmlns:r="http://schemas.openxmlformats.org/officeDocument/2006/relationships" id="257" r:id="R5bd8a730a2a44b3b"/>
    <p:sldId xmlns:r="http://schemas.openxmlformats.org/officeDocument/2006/relationships" id="258" r:id="Ra68463eaab494c16"/>
    <p:sldId xmlns:r="http://schemas.openxmlformats.org/officeDocument/2006/relationships" id="259" r:id="R7b200d88684246c5"/>
    <p:sldId xmlns:r="http://schemas.openxmlformats.org/officeDocument/2006/relationships" id="260" r:id="R36aa2cf7131d4a13"/>
    <p:sldId xmlns:r="http://schemas.openxmlformats.org/officeDocument/2006/relationships" id="261" r:id="R8b3d4c1acd0e4262"/>
    <p:sldId xmlns:r="http://schemas.openxmlformats.org/officeDocument/2006/relationships" id="262" r:id="Ra2bb061f7f5640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c06a06ef2b4ffb" /><Relationship Type="http://schemas.openxmlformats.org/officeDocument/2006/relationships/slide" Target="/ppt/slides/slide1.xml" Id="R3df1712198c742de" /><Relationship Type="http://schemas.openxmlformats.org/officeDocument/2006/relationships/slide" Target="/ppt/slides/slide2.xml" Id="R5bd8a730a2a44b3b" /><Relationship Type="http://schemas.openxmlformats.org/officeDocument/2006/relationships/slide" Target="/ppt/slides/slide3.xml" Id="Ra68463eaab494c16" /><Relationship Type="http://schemas.openxmlformats.org/officeDocument/2006/relationships/slide" Target="/ppt/slides/slide4.xml" Id="R7b200d88684246c5" /><Relationship Type="http://schemas.openxmlformats.org/officeDocument/2006/relationships/slide" Target="/ppt/slides/slide5.xml" Id="R36aa2cf7131d4a13" /><Relationship Type="http://schemas.openxmlformats.org/officeDocument/2006/relationships/slide" Target="/ppt/slides/slide6.xml" Id="R8b3d4c1acd0e4262" /><Relationship Type="http://schemas.openxmlformats.org/officeDocument/2006/relationships/slide" Target="/ppt/slides/slide7.xml" Id="Ra2bb061f7f5640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203105b29843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3e4d86a1749c6" /><Relationship Type="http://schemas.openxmlformats.org/officeDocument/2006/relationships/theme" Target="/ppt/slideMasters/theme/theme1.xml" Id="R6b15d8bcf26540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e3e4d86a1749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c1599f3ff47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aaf69e5904c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e1bf8611848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0cefc9bbf47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16ce891144b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be2b39d3f44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1803b373642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ANLEGGSGARTNER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ANLEGGSGARTNER 1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34 056 105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659 547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459 979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3 366 910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12 460 601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ANLEGGSGARTNER 1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CHRISTIAN HOLM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TETRO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TSHOLM HOLDING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Skippergata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58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post@anleggsgartner1.no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www.facebook.com/Anleggsgartner1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924 688 769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1 AS</a:t>
            </a:r>
          </a:p>
        </p:txBody>
      </p:sp>
    </p:spTree>
  </p:cSld>
  <p:clrMapOvr>
    <a:masterClrMapping xmlns:a="http://schemas.openxmlformats.org/drawingml/2006/main"/>
  </p:clrMapOvr>
</p:sld>
</file>