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cd30d89efd46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4db03843064a5a"/>
  </p:sldMasterIdLst>
  <p:sldIdLst>
    <p:sldId xmlns:r="http://schemas.openxmlformats.org/officeDocument/2006/relationships" id="256" r:id="Rd967ddf41fd345c4"/>
    <p:sldId xmlns:r="http://schemas.openxmlformats.org/officeDocument/2006/relationships" id="257" r:id="R831a954fd7244119"/>
    <p:sldId xmlns:r="http://schemas.openxmlformats.org/officeDocument/2006/relationships" id="258" r:id="R15b7c5a149e04cea"/>
    <p:sldId xmlns:r="http://schemas.openxmlformats.org/officeDocument/2006/relationships" id="259" r:id="Rf5a1ab8790384507"/>
    <p:sldId xmlns:r="http://schemas.openxmlformats.org/officeDocument/2006/relationships" id="260" r:id="Recb22d7fca0845cd"/>
    <p:sldId xmlns:r="http://schemas.openxmlformats.org/officeDocument/2006/relationships" id="261" r:id="Rfd9e48286a0d4009"/>
    <p:sldId xmlns:r="http://schemas.openxmlformats.org/officeDocument/2006/relationships" id="262" r:id="R8c5e59f6451745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4db03843064a5a" /><Relationship Type="http://schemas.openxmlformats.org/officeDocument/2006/relationships/slide" Target="/ppt/slides/slide1.xml" Id="Rd967ddf41fd345c4" /><Relationship Type="http://schemas.openxmlformats.org/officeDocument/2006/relationships/slide" Target="/ppt/slides/slide2.xml" Id="R831a954fd7244119" /><Relationship Type="http://schemas.openxmlformats.org/officeDocument/2006/relationships/slide" Target="/ppt/slides/slide3.xml" Id="R15b7c5a149e04cea" /><Relationship Type="http://schemas.openxmlformats.org/officeDocument/2006/relationships/slide" Target="/ppt/slides/slide4.xml" Id="Rf5a1ab8790384507" /><Relationship Type="http://schemas.openxmlformats.org/officeDocument/2006/relationships/slide" Target="/ppt/slides/slide5.xml" Id="Recb22d7fca0845cd" /><Relationship Type="http://schemas.openxmlformats.org/officeDocument/2006/relationships/slide" Target="/ppt/slides/slide6.xml" Id="Rfd9e48286a0d4009" /><Relationship Type="http://schemas.openxmlformats.org/officeDocument/2006/relationships/slide" Target="/ppt/slides/slide7.xml" Id="R8c5e59f6451745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19e41ea8e545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c83c6b83d47fe" /><Relationship Type="http://schemas.openxmlformats.org/officeDocument/2006/relationships/theme" Target="/ppt/slideMasters/theme/theme1.xml" Id="R2effa241c52248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9c83c6b83d47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ca227d621b41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02a09b03f4d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db7e1b72248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2dc9e3cb743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c83ea15a446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fad82b6c646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c63886fad40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SKAGERAK ØKONOMIPARTNER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ØKONOMIPARTNER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5 225 992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228 316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1 066 307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2 759 937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CONSULTING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ACCOSTA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GRAMM BERIT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Tassebekkveien 354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924 676 833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