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5e60b31d6d42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a1efa90fd04127"/>
  </p:sldMasterIdLst>
  <p:sldIdLst>
    <p:sldId xmlns:r="http://schemas.openxmlformats.org/officeDocument/2006/relationships" id="256" r:id="R2a87aa220ec048dc"/>
    <p:sldId xmlns:r="http://schemas.openxmlformats.org/officeDocument/2006/relationships" id="257" r:id="R5cddcaad3d6b4a4b"/>
    <p:sldId xmlns:r="http://schemas.openxmlformats.org/officeDocument/2006/relationships" id="258" r:id="Rebfa05b9f5aa4af6"/>
    <p:sldId xmlns:r="http://schemas.openxmlformats.org/officeDocument/2006/relationships" id="259" r:id="R9b123c2f8d464567"/>
    <p:sldId xmlns:r="http://schemas.openxmlformats.org/officeDocument/2006/relationships" id="260" r:id="R0028682eda6041af"/>
    <p:sldId xmlns:r="http://schemas.openxmlformats.org/officeDocument/2006/relationships" id="261" r:id="R55e63c0aba2d49c9"/>
    <p:sldId xmlns:r="http://schemas.openxmlformats.org/officeDocument/2006/relationships" id="262" r:id="R24b1859ba52842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a1efa90fd04127" /><Relationship Type="http://schemas.openxmlformats.org/officeDocument/2006/relationships/slide" Target="/ppt/slides/slide1.xml" Id="R2a87aa220ec048dc" /><Relationship Type="http://schemas.openxmlformats.org/officeDocument/2006/relationships/slide" Target="/ppt/slides/slide2.xml" Id="R5cddcaad3d6b4a4b" /><Relationship Type="http://schemas.openxmlformats.org/officeDocument/2006/relationships/slide" Target="/ppt/slides/slide3.xml" Id="Rebfa05b9f5aa4af6" /><Relationship Type="http://schemas.openxmlformats.org/officeDocument/2006/relationships/slide" Target="/ppt/slides/slide4.xml" Id="R9b123c2f8d464567" /><Relationship Type="http://schemas.openxmlformats.org/officeDocument/2006/relationships/slide" Target="/ppt/slides/slide5.xml" Id="R0028682eda6041af" /><Relationship Type="http://schemas.openxmlformats.org/officeDocument/2006/relationships/slide" Target="/ppt/slides/slide6.xml" Id="R55e63c0aba2d49c9" /><Relationship Type="http://schemas.openxmlformats.org/officeDocument/2006/relationships/slide" Target="/ppt/slides/slide7.xml" Id="R24b1859ba52842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9c81f6d5634d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bbc8464f24024" /><Relationship Type="http://schemas.openxmlformats.org/officeDocument/2006/relationships/theme" Target="/ppt/slideMasters/theme/theme1.xml" Id="R3ae58ca9350f44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bbbc8464f240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1f06e358446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f49bfb9f043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1725d1e0444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69255ce754e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921b28c2146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15603d69140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3f671f3ec4d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SMART TACTILES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TACTILES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SMART TACTILES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TACTILES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TACTILES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TACTILES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4 161 105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156 525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1 516 818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3 294 497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TACTILES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CMD HOLDING AS  –  18,2 %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EMIKKEN AS  –  18,2 %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FIRING PER HERMAN  –  18,2 %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RANA SAFIULLAH  –  18,2 %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YU JIN  –  18,2 %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LEIKVOLL ODDMUND STOKSET  –  9,1 %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TACTILES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Grenseveien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924 675 640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TACTILES AS</a:t>
            </a:r>
          </a:p>
        </p:txBody>
      </p:sp>
    </p:spTree>
  </p:cSld>
  <p:clrMapOvr>
    <a:masterClrMapping xmlns:a="http://schemas.openxmlformats.org/drawingml/2006/main"/>
  </p:clrMapOvr>
</p:sld>
</file>