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2386fd8cd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b75f830894035"/>
  </p:sldMasterIdLst>
  <p:sldIdLst>
    <p:sldId xmlns:r="http://schemas.openxmlformats.org/officeDocument/2006/relationships" id="256" r:id="R0af0427b825d49df"/>
    <p:sldId xmlns:r="http://schemas.openxmlformats.org/officeDocument/2006/relationships" id="257" r:id="R9b6bc02e1f414ea5"/>
    <p:sldId xmlns:r="http://schemas.openxmlformats.org/officeDocument/2006/relationships" id="258" r:id="R68032fa5493144c0"/>
    <p:sldId xmlns:r="http://schemas.openxmlformats.org/officeDocument/2006/relationships" id="259" r:id="R4465b9c6248c49a3"/>
    <p:sldId xmlns:r="http://schemas.openxmlformats.org/officeDocument/2006/relationships" id="260" r:id="Re4df88642f4b4680"/>
    <p:sldId xmlns:r="http://schemas.openxmlformats.org/officeDocument/2006/relationships" id="261" r:id="R3ccb782f540c4fdc"/>
    <p:sldId xmlns:r="http://schemas.openxmlformats.org/officeDocument/2006/relationships" id="262" r:id="R073f6ef2df7842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b75f830894035" /><Relationship Type="http://schemas.openxmlformats.org/officeDocument/2006/relationships/slide" Target="/ppt/slides/slide1.xml" Id="R0af0427b825d49df" /><Relationship Type="http://schemas.openxmlformats.org/officeDocument/2006/relationships/slide" Target="/ppt/slides/slide2.xml" Id="R9b6bc02e1f414ea5" /><Relationship Type="http://schemas.openxmlformats.org/officeDocument/2006/relationships/slide" Target="/ppt/slides/slide3.xml" Id="R68032fa5493144c0" /><Relationship Type="http://schemas.openxmlformats.org/officeDocument/2006/relationships/slide" Target="/ppt/slides/slide4.xml" Id="R4465b9c6248c49a3" /><Relationship Type="http://schemas.openxmlformats.org/officeDocument/2006/relationships/slide" Target="/ppt/slides/slide5.xml" Id="Re4df88642f4b4680" /><Relationship Type="http://schemas.openxmlformats.org/officeDocument/2006/relationships/slide" Target="/ppt/slides/slide6.xml" Id="R3ccb782f540c4fdc" /><Relationship Type="http://schemas.openxmlformats.org/officeDocument/2006/relationships/slide" Target="/ppt/slides/slide7.xml" Id="R073f6ef2df7842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49732f94b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d113b19534dbe" /><Relationship Type="http://schemas.openxmlformats.org/officeDocument/2006/relationships/theme" Target="/ppt/slideMasters/theme/theme1.xml" Id="R72ce22c8515d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d113b1953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387e291b8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2178813b5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a977594d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a71b733d948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a788a5462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92ad13d7248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b42bfbfd3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EIWA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27 503 541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ADEBELL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LINOVE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924 674 806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