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fa8367189944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3eb872bd824c8b"/>
  </p:sldMasterIdLst>
  <p:sldIdLst>
    <p:sldId xmlns:r="http://schemas.openxmlformats.org/officeDocument/2006/relationships" id="256" r:id="Rc60d4a4b673c4dbb"/>
    <p:sldId xmlns:r="http://schemas.openxmlformats.org/officeDocument/2006/relationships" id="257" r:id="R73a108cc87d7468d"/>
    <p:sldId xmlns:r="http://schemas.openxmlformats.org/officeDocument/2006/relationships" id="258" r:id="R19b2b98f8b82456a"/>
    <p:sldId xmlns:r="http://schemas.openxmlformats.org/officeDocument/2006/relationships" id="259" r:id="Rc1675a30705044f8"/>
    <p:sldId xmlns:r="http://schemas.openxmlformats.org/officeDocument/2006/relationships" id="260" r:id="Ree94b396e1994ebd"/>
    <p:sldId xmlns:r="http://schemas.openxmlformats.org/officeDocument/2006/relationships" id="261" r:id="R1129a76c610c4770"/>
    <p:sldId xmlns:r="http://schemas.openxmlformats.org/officeDocument/2006/relationships" id="262" r:id="R375f5ef4bf544f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3eb872bd824c8b" /><Relationship Type="http://schemas.openxmlformats.org/officeDocument/2006/relationships/slide" Target="/ppt/slides/slide1.xml" Id="Rc60d4a4b673c4dbb" /><Relationship Type="http://schemas.openxmlformats.org/officeDocument/2006/relationships/slide" Target="/ppt/slides/slide2.xml" Id="R73a108cc87d7468d" /><Relationship Type="http://schemas.openxmlformats.org/officeDocument/2006/relationships/slide" Target="/ppt/slides/slide3.xml" Id="R19b2b98f8b82456a" /><Relationship Type="http://schemas.openxmlformats.org/officeDocument/2006/relationships/slide" Target="/ppt/slides/slide4.xml" Id="Rc1675a30705044f8" /><Relationship Type="http://schemas.openxmlformats.org/officeDocument/2006/relationships/slide" Target="/ppt/slides/slide5.xml" Id="Ree94b396e1994ebd" /><Relationship Type="http://schemas.openxmlformats.org/officeDocument/2006/relationships/slide" Target="/ppt/slides/slide6.xml" Id="R1129a76c610c4770" /><Relationship Type="http://schemas.openxmlformats.org/officeDocument/2006/relationships/slide" Target="/ppt/slides/slide7.xml" Id="R375f5ef4bf544f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ae7474c1fd4a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1a15c9a4f48b6" /><Relationship Type="http://schemas.openxmlformats.org/officeDocument/2006/relationships/theme" Target="/ppt/slideMasters/theme/theme1.xml" Id="R9079e34bdbba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b1a15c9a4f48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01b18ac8b43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c4660b8b240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6a9eaefa0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eb07dbcea4b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54ab60b3a44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f1c337bb241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0ca7f7339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SANDNES 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O HOLDING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736 550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936 049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OLE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Vølvegen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924 673 192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O HOLDING AS</a:t>
            </a:r>
          </a:p>
        </p:txBody>
      </p:sp>
    </p:spTree>
  </p:cSld>
  <p:clrMapOvr>
    <a:masterClrMapping xmlns:a="http://schemas.openxmlformats.org/drawingml/2006/main"/>
  </p:clrMapOvr>
</p:sld>
</file>