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7fd4a83ca4e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ae3442e9cc404f"/>
  </p:sldMasterIdLst>
  <p:sldIdLst>
    <p:sldId xmlns:r="http://schemas.openxmlformats.org/officeDocument/2006/relationships" id="256" r:id="R32c4cb0667d74c31"/>
    <p:sldId xmlns:r="http://schemas.openxmlformats.org/officeDocument/2006/relationships" id="257" r:id="R85b840ca72ee4ed1"/>
    <p:sldId xmlns:r="http://schemas.openxmlformats.org/officeDocument/2006/relationships" id="258" r:id="R70908980921a46c3"/>
    <p:sldId xmlns:r="http://schemas.openxmlformats.org/officeDocument/2006/relationships" id="259" r:id="Rf7553099f720474f"/>
    <p:sldId xmlns:r="http://schemas.openxmlformats.org/officeDocument/2006/relationships" id="260" r:id="Rc67a23feeabc49af"/>
    <p:sldId xmlns:r="http://schemas.openxmlformats.org/officeDocument/2006/relationships" id="261" r:id="R49743defda374567"/>
    <p:sldId xmlns:r="http://schemas.openxmlformats.org/officeDocument/2006/relationships" id="262" r:id="R7217570af62f4e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ae3442e9cc404f" /><Relationship Type="http://schemas.openxmlformats.org/officeDocument/2006/relationships/slide" Target="/ppt/slides/slide1.xml" Id="R32c4cb0667d74c31" /><Relationship Type="http://schemas.openxmlformats.org/officeDocument/2006/relationships/slide" Target="/ppt/slides/slide2.xml" Id="R85b840ca72ee4ed1" /><Relationship Type="http://schemas.openxmlformats.org/officeDocument/2006/relationships/slide" Target="/ppt/slides/slide3.xml" Id="R70908980921a46c3" /><Relationship Type="http://schemas.openxmlformats.org/officeDocument/2006/relationships/slide" Target="/ppt/slides/slide4.xml" Id="Rf7553099f720474f" /><Relationship Type="http://schemas.openxmlformats.org/officeDocument/2006/relationships/slide" Target="/ppt/slides/slide5.xml" Id="Rc67a23feeabc49af" /><Relationship Type="http://schemas.openxmlformats.org/officeDocument/2006/relationships/slide" Target="/ppt/slides/slide6.xml" Id="R49743defda374567" /><Relationship Type="http://schemas.openxmlformats.org/officeDocument/2006/relationships/slide" Target="/ppt/slides/slide7.xml" Id="R7217570af62f4e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8e24dc31444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548fa74b34437" /><Relationship Type="http://schemas.openxmlformats.org/officeDocument/2006/relationships/theme" Target="/ppt/slideMasters/theme/theme1.xml" Id="Rb690b92429f14c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d548fa74b344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2338ef6c342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f9c4f4d8d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1d17ac43f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878d6b55348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ad780097242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42b9fcbe44a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85057635e46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VIRGINIA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VIRGINIA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−24 339 206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124 917 684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223 128 061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KAHETH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KRILI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O. KNUDSEN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MÆHLE &amp; CO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924 671 548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