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2c23aca934c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32f04f183482c"/>
  </p:sldMasterIdLst>
  <p:sldIdLst>
    <p:sldId xmlns:r="http://schemas.openxmlformats.org/officeDocument/2006/relationships" id="256" r:id="R5055a188a74a43b9"/>
    <p:sldId xmlns:r="http://schemas.openxmlformats.org/officeDocument/2006/relationships" id="257" r:id="R6f88a4888c7641df"/>
    <p:sldId xmlns:r="http://schemas.openxmlformats.org/officeDocument/2006/relationships" id="258" r:id="R8298d64e7f0d44a8"/>
    <p:sldId xmlns:r="http://schemas.openxmlformats.org/officeDocument/2006/relationships" id="259" r:id="R4f2afddd66c84612"/>
    <p:sldId xmlns:r="http://schemas.openxmlformats.org/officeDocument/2006/relationships" id="260" r:id="R7f423a13c3c14eed"/>
    <p:sldId xmlns:r="http://schemas.openxmlformats.org/officeDocument/2006/relationships" id="261" r:id="R902586c88c9a457b"/>
    <p:sldId xmlns:r="http://schemas.openxmlformats.org/officeDocument/2006/relationships" id="262" r:id="R04fecbe28e5c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32f04f183482c" /><Relationship Type="http://schemas.openxmlformats.org/officeDocument/2006/relationships/slide" Target="/ppt/slides/slide1.xml" Id="R5055a188a74a43b9" /><Relationship Type="http://schemas.openxmlformats.org/officeDocument/2006/relationships/slide" Target="/ppt/slides/slide2.xml" Id="R6f88a4888c7641df" /><Relationship Type="http://schemas.openxmlformats.org/officeDocument/2006/relationships/slide" Target="/ppt/slides/slide3.xml" Id="R8298d64e7f0d44a8" /><Relationship Type="http://schemas.openxmlformats.org/officeDocument/2006/relationships/slide" Target="/ppt/slides/slide4.xml" Id="R4f2afddd66c84612" /><Relationship Type="http://schemas.openxmlformats.org/officeDocument/2006/relationships/slide" Target="/ppt/slides/slide5.xml" Id="R7f423a13c3c14eed" /><Relationship Type="http://schemas.openxmlformats.org/officeDocument/2006/relationships/slide" Target="/ppt/slides/slide6.xml" Id="R902586c88c9a457b" /><Relationship Type="http://schemas.openxmlformats.org/officeDocument/2006/relationships/slide" Target="/ppt/slides/slide7.xml" Id="R04fecbe28e5c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482c7b590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5b686f2d543c7" /><Relationship Type="http://schemas.openxmlformats.org/officeDocument/2006/relationships/theme" Target="/ppt/slideMasters/theme/theme1.xml" Id="R86a708f36ed943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5b686f2d5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50eeddd1f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35511c42a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bc52ffec3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df0a7e4dd4d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561b0c10c4f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75e45c8a7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a1b36a58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VIRGINIA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VIRGINIA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−9 615 535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22 571 165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227 338 978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246 460 984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KAHETH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924 671 548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