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60bafb792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cf43999124def"/>
  </p:sldMasterIdLst>
  <p:sldIdLst>
    <p:sldId xmlns:r="http://schemas.openxmlformats.org/officeDocument/2006/relationships" id="256" r:id="R6b88dc87163f4e64"/>
    <p:sldId xmlns:r="http://schemas.openxmlformats.org/officeDocument/2006/relationships" id="257" r:id="Rbacc119d8d9646a5"/>
    <p:sldId xmlns:r="http://schemas.openxmlformats.org/officeDocument/2006/relationships" id="258" r:id="R9f9a0c492774443c"/>
    <p:sldId xmlns:r="http://schemas.openxmlformats.org/officeDocument/2006/relationships" id="259" r:id="R865bf9dfa5e540d0"/>
    <p:sldId xmlns:r="http://schemas.openxmlformats.org/officeDocument/2006/relationships" id="260" r:id="Rcac689de9d854555"/>
    <p:sldId xmlns:r="http://schemas.openxmlformats.org/officeDocument/2006/relationships" id="261" r:id="R44450f0c462346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cf43999124def" /><Relationship Type="http://schemas.openxmlformats.org/officeDocument/2006/relationships/slide" Target="/ppt/slides/slide1.xml" Id="R6b88dc87163f4e64" /><Relationship Type="http://schemas.openxmlformats.org/officeDocument/2006/relationships/slide" Target="/ppt/slides/slide2.xml" Id="Rbacc119d8d9646a5" /><Relationship Type="http://schemas.openxmlformats.org/officeDocument/2006/relationships/slide" Target="/ppt/slides/slide3.xml" Id="R9f9a0c492774443c" /><Relationship Type="http://schemas.openxmlformats.org/officeDocument/2006/relationships/slide" Target="/ppt/slides/slide4.xml" Id="R865bf9dfa5e540d0" /><Relationship Type="http://schemas.openxmlformats.org/officeDocument/2006/relationships/slide" Target="/ppt/slides/slide5.xml" Id="Rcac689de9d854555" /><Relationship Type="http://schemas.openxmlformats.org/officeDocument/2006/relationships/slide" Target="/ppt/slides/slide6.xml" Id="R44450f0c462346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617f96e2b4f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7384137db4101" /><Relationship Type="http://schemas.openxmlformats.org/officeDocument/2006/relationships/theme" Target="/ppt/slideMasters/theme/theme1.xml" Id="R69fa2f0a9dcf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7384137db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c6e35a9a7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12f09456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0a35e091e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47b5242f9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44004c924f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378b67c644c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EMRIK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EMRIK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924 664 754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EMRIK HOLDING AS</a:t>
            </a:r>
          </a:p>
        </p:txBody>
      </p:sp>
    </p:spTree>
  </p:cSld>
  <p:clrMapOvr>
    <a:masterClrMapping xmlns:a="http://schemas.openxmlformats.org/drawingml/2006/main"/>
  </p:clrMapOvr>
</p:sld>
</file>