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f4a0c483cb4d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df214445a345a8"/>
  </p:sldMasterIdLst>
  <p:sldIdLst>
    <p:sldId xmlns:r="http://schemas.openxmlformats.org/officeDocument/2006/relationships" id="256" r:id="R0468ea950e6c4f10"/>
    <p:sldId xmlns:r="http://schemas.openxmlformats.org/officeDocument/2006/relationships" id="257" r:id="Rf231a0302ff44dd1"/>
    <p:sldId xmlns:r="http://schemas.openxmlformats.org/officeDocument/2006/relationships" id="258" r:id="Rdbb082f6578b4d2d"/>
    <p:sldId xmlns:r="http://schemas.openxmlformats.org/officeDocument/2006/relationships" id="259" r:id="R6a3052b3282946b7"/>
    <p:sldId xmlns:r="http://schemas.openxmlformats.org/officeDocument/2006/relationships" id="260" r:id="R63ac96cbe45344fd"/>
    <p:sldId xmlns:r="http://schemas.openxmlformats.org/officeDocument/2006/relationships" id="261" r:id="R7bfe5d07094d45b9"/>
    <p:sldId xmlns:r="http://schemas.openxmlformats.org/officeDocument/2006/relationships" id="262" r:id="R98e1960b48114d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df214445a345a8" /><Relationship Type="http://schemas.openxmlformats.org/officeDocument/2006/relationships/slide" Target="/ppt/slides/slide1.xml" Id="R0468ea950e6c4f10" /><Relationship Type="http://schemas.openxmlformats.org/officeDocument/2006/relationships/slide" Target="/ppt/slides/slide2.xml" Id="Rf231a0302ff44dd1" /><Relationship Type="http://schemas.openxmlformats.org/officeDocument/2006/relationships/slide" Target="/ppt/slides/slide3.xml" Id="Rdbb082f6578b4d2d" /><Relationship Type="http://schemas.openxmlformats.org/officeDocument/2006/relationships/slide" Target="/ppt/slides/slide4.xml" Id="R6a3052b3282946b7" /><Relationship Type="http://schemas.openxmlformats.org/officeDocument/2006/relationships/slide" Target="/ppt/slides/slide5.xml" Id="R63ac96cbe45344fd" /><Relationship Type="http://schemas.openxmlformats.org/officeDocument/2006/relationships/slide" Target="/ppt/slides/slide6.xml" Id="R7bfe5d07094d45b9" /><Relationship Type="http://schemas.openxmlformats.org/officeDocument/2006/relationships/slide" Target="/ppt/slides/slide7.xml" Id="R98e1960b48114d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f0a349acf541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bd59286964bbe" /><Relationship Type="http://schemas.openxmlformats.org/officeDocument/2006/relationships/theme" Target="/ppt/slideMasters/theme/theme1.xml" Id="Rb383bff3b7b04b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7bd59286964b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d4d9e411546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72c44450b4d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1158892de49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d3447cd5e4b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2d9f332734c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d2be930424d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81af5f71441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KVAMME ASSOCIATES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KVAMME ASSOCIATES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KVAMME ASSOCIATES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KVAMME ASSOCIATES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KVAMME ASSOCIATES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KVAMME ASSOCIATES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739 505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424 310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671 787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KVAMME ASSOCIATES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KVAMME ASSOCIATES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KVAMME ASSOCIATES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924 645 474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KVAMME ASSOCIATES AS</a:t>
            </a:r>
          </a:p>
        </p:txBody>
      </p:sp>
    </p:spTree>
  </p:cSld>
  <p:clrMapOvr>
    <a:masterClrMapping xmlns:a="http://schemas.openxmlformats.org/drawingml/2006/main"/>
  </p:clrMapOvr>
</p:sld>
</file>