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1b71105507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347b0189474be0"/>
  </p:sldMasterIdLst>
  <p:sldIdLst>
    <p:sldId xmlns:r="http://schemas.openxmlformats.org/officeDocument/2006/relationships" id="256" r:id="Rf65c1b1e2f354a61"/>
    <p:sldId xmlns:r="http://schemas.openxmlformats.org/officeDocument/2006/relationships" id="257" r:id="R9bb130b4eb72460c"/>
    <p:sldId xmlns:r="http://schemas.openxmlformats.org/officeDocument/2006/relationships" id="258" r:id="Red6edda201e0445f"/>
    <p:sldId xmlns:r="http://schemas.openxmlformats.org/officeDocument/2006/relationships" id="259" r:id="R297c0b43b63148dd"/>
    <p:sldId xmlns:r="http://schemas.openxmlformats.org/officeDocument/2006/relationships" id="260" r:id="Ra41a163b2eeb4d99"/>
    <p:sldId xmlns:r="http://schemas.openxmlformats.org/officeDocument/2006/relationships" id="261" r:id="R7b3b3b3d322c4b4d"/>
    <p:sldId xmlns:r="http://schemas.openxmlformats.org/officeDocument/2006/relationships" id="262" r:id="R8c88f4f188d4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47b0189474be0" /><Relationship Type="http://schemas.openxmlformats.org/officeDocument/2006/relationships/slide" Target="/ppt/slides/slide1.xml" Id="Rf65c1b1e2f354a61" /><Relationship Type="http://schemas.openxmlformats.org/officeDocument/2006/relationships/slide" Target="/ppt/slides/slide2.xml" Id="R9bb130b4eb72460c" /><Relationship Type="http://schemas.openxmlformats.org/officeDocument/2006/relationships/slide" Target="/ppt/slides/slide3.xml" Id="Red6edda201e0445f" /><Relationship Type="http://schemas.openxmlformats.org/officeDocument/2006/relationships/slide" Target="/ppt/slides/slide4.xml" Id="R297c0b43b63148dd" /><Relationship Type="http://schemas.openxmlformats.org/officeDocument/2006/relationships/slide" Target="/ppt/slides/slide5.xml" Id="Ra41a163b2eeb4d99" /><Relationship Type="http://schemas.openxmlformats.org/officeDocument/2006/relationships/slide" Target="/ppt/slides/slide6.xml" Id="R7b3b3b3d322c4b4d" /><Relationship Type="http://schemas.openxmlformats.org/officeDocument/2006/relationships/slide" Target="/ppt/slides/slide7.xml" Id="R8c88f4f188d4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1463c6aac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bcb5a89ee40ce" /><Relationship Type="http://schemas.openxmlformats.org/officeDocument/2006/relationships/theme" Target="/ppt/slideMasters/theme/theme1.xml" Id="R5a2949b2893640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7bcb5a89ee40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0d9588d8a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88a69efd64d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fa938077d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8305f4207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0cc97278c4f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1cad7e219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d38f9c6774d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FAGRØR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37 250 955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4 299 648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11 183 396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FAGRØR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Spjelkavikvegen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924 632 313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