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71cd366b5349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e930d4ba60482a"/>
  </p:sldMasterIdLst>
  <p:sldIdLst>
    <p:sldId xmlns:r="http://schemas.openxmlformats.org/officeDocument/2006/relationships" id="256" r:id="Rb060e4ee106442fc"/>
    <p:sldId xmlns:r="http://schemas.openxmlformats.org/officeDocument/2006/relationships" id="257" r:id="Rb59b4209824546f0"/>
    <p:sldId xmlns:r="http://schemas.openxmlformats.org/officeDocument/2006/relationships" id="258" r:id="R4139b7d7b3494e40"/>
    <p:sldId xmlns:r="http://schemas.openxmlformats.org/officeDocument/2006/relationships" id="259" r:id="R33de8e8af8994772"/>
    <p:sldId xmlns:r="http://schemas.openxmlformats.org/officeDocument/2006/relationships" id="260" r:id="R9876f6bad26e43f2"/>
    <p:sldId xmlns:r="http://schemas.openxmlformats.org/officeDocument/2006/relationships" id="261" r:id="Ra59ebe24c8de4ce1"/>
    <p:sldId xmlns:r="http://schemas.openxmlformats.org/officeDocument/2006/relationships" id="262" r:id="R3e4ee9718bf94c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e930d4ba60482a" /><Relationship Type="http://schemas.openxmlformats.org/officeDocument/2006/relationships/slide" Target="/ppt/slides/slide1.xml" Id="Rb060e4ee106442fc" /><Relationship Type="http://schemas.openxmlformats.org/officeDocument/2006/relationships/slide" Target="/ppt/slides/slide2.xml" Id="Rb59b4209824546f0" /><Relationship Type="http://schemas.openxmlformats.org/officeDocument/2006/relationships/slide" Target="/ppt/slides/slide3.xml" Id="R4139b7d7b3494e40" /><Relationship Type="http://schemas.openxmlformats.org/officeDocument/2006/relationships/slide" Target="/ppt/slides/slide4.xml" Id="R33de8e8af8994772" /><Relationship Type="http://schemas.openxmlformats.org/officeDocument/2006/relationships/slide" Target="/ppt/slides/slide5.xml" Id="R9876f6bad26e43f2" /><Relationship Type="http://schemas.openxmlformats.org/officeDocument/2006/relationships/slide" Target="/ppt/slides/slide6.xml" Id="Ra59ebe24c8de4ce1" /><Relationship Type="http://schemas.openxmlformats.org/officeDocument/2006/relationships/slide" Target="/ppt/slides/slide7.xml" Id="R3e4ee9718bf94c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0051d66d9b46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bb076a0674136" /><Relationship Type="http://schemas.openxmlformats.org/officeDocument/2006/relationships/theme" Target="/ppt/slideMasters/theme/theme1.xml" Id="R813c7e86f6754f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9bb076a06741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a3cb6543341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465b6e0874c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9d04a8c694c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04d4c978c44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ae0fd70fb40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f1f8b18ad46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a9fc0744249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FAGRØR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26 675 943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−394 417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−336 657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3 962 990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9 946 513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FAGRØR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Spjelkavikvegen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924 632 313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