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53a71dd5ac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e24269f0b04ed1"/>
  </p:sldMasterIdLst>
  <p:sldIdLst>
    <p:sldId xmlns:r="http://schemas.openxmlformats.org/officeDocument/2006/relationships" id="256" r:id="R5cc094a0836a4c1c"/>
    <p:sldId xmlns:r="http://schemas.openxmlformats.org/officeDocument/2006/relationships" id="257" r:id="R0399561b796b4c24"/>
    <p:sldId xmlns:r="http://schemas.openxmlformats.org/officeDocument/2006/relationships" id="258" r:id="Ra4ea5b7d85094e07"/>
    <p:sldId xmlns:r="http://schemas.openxmlformats.org/officeDocument/2006/relationships" id="259" r:id="Rc867196cce4248bf"/>
    <p:sldId xmlns:r="http://schemas.openxmlformats.org/officeDocument/2006/relationships" id="260" r:id="Rb1e783405fa14a1d"/>
    <p:sldId xmlns:r="http://schemas.openxmlformats.org/officeDocument/2006/relationships" id="261" r:id="Recba3205f10a41ff"/>
    <p:sldId xmlns:r="http://schemas.openxmlformats.org/officeDocument/2006/relationships" id="262" r:id="R5a9d99f9c3d646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24269f0b04ed1" /><Relationship Type="http://schemas.openxmlformats.org/officeDocument/2006/relationships/slide" Target="/ppt/slides/slide1.xml" Id="R5cc094a0836a4c1c" /><Relationship Type="http://schemas.openxmlformats.org/officeDocument/2006/relationships/slide" Target="/ppt/slides/slide2.xml" Id="R0399561b796b4c24" /><Relationship Type="http://schemas.openxmlformats.org/officeDocument/2006/relationships/slide" Target="/ppt/slides/slide3.xml" Id="Ra4ea5b7d85094e07" /><Relationship Type="http://schemas.openxmlformats.org/officeDocument/2006/relationships/slide" Target="/ppt/slides/slide4.xml" Id="Rc867196cce4248bf" /><Relationship Type="http://schemas.openxmlformats.org/officeDocument/2006/relationships/slide" Target="/ppt/slides/slide5.xml" Id="Rb1e783405fa14a1d" /><Relationship Type="http://schemas.openxmlformats.org/officeDocument/2006/relationships/slide" Target="/ppt/slides/slide6.xml" Id="Recba3205f10a41ff" /><Relationship Type="http://schemas.openxmlformats.org/officeDocument/2006/relationships/slide" Target="/ppt/slides/slide7.xml" Id="R5a9d99f9c3d646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8bdca13a44e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6e63caed34e9e" /><Relationship Type="http://schemas.openxmlformats.org/officeDocument/2006/relationships/theme" Target="/ppt/slideMasters/theme/theme1.xml" Id="R8d1c79051a9a43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6e63caed3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508e34f7d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886c185ca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f1a4c7de4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0a294e4fb44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d9a73b779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85eb3c83048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55337379f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JENKINSON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JENKINSON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JENKINSON LUKE CRESWICK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924 630 639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