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87658d504a4e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42556ed56545dd"/>
  </p:sldMasterIdLst>
  <p:sldIdLst>
    <p:sldId xmlns:r="http://schemas.openxmlformats.org/officeDocument/2006/relationships" id="256" r:id="R610c167b8fe24ae9"/>
    <p:sldId xmlns:r="http://schemas.openxmlformats.org/officeDocument/2006/relationships" id="257" r:id="R7859b2e42a7548a6"/>
    <p:sldId xmlns:r="http://schemas.openxmlformats.org/officeDocument/2006/relationships" id="258" r:id="R975b8164e2ec4063"/>
    <p:sldId xmlns:r="http://schemas.openxmlformats.org/officeDocument/2006/relationships" id="259" r:id="Rdcab3d350c4e4191"/>
    <p:sldId xmlns:r="http://schemas.openxmlformats.org/officeDocument/2006/relationships" id="260" r:id="R8c30dfbcfd9c4a61"/>
    <p:sldId xmlns:r="http://schemas.openxmlformats.org/officeDocument/2006/relationships" id="261" r:id="Rdd3eddee560f4f1d"/>
    <p:sldId xmlns:r="http://schemas.openxmlformats.org/officeDocument/2006/relationships" id="262" r:id="Ra072f0ea4b0243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42556ed56545dd" /><Relationship Type="http://schemas.openxmlformats.org/officeDocument/2006/relationships/slide" Target="/ppt/slides/slide1.xml" Id="R610c167b8fe24ae9" /><Relationship Type="http://schemas.openxmlformats.org/officeDocument/2006/relationships/slide" Target="/ppt/slides/slide2.xml" Id="R7859b2e42a7548a6" /><Relationship Type="http://schemas.openxmlformats.org/officeDocument/2006/relationships/slide" Target="/ppt/slides/slide3.xml" Id="R975b8164e2ec4063" /><Relationship Type="http://schemas.openxmlformats.org/officeDocument/2006/relationships/slide" Target="/ppt/slides/slide4.xml" Id="Rdcab3d350c4e4191" /><Relationship Type="http://schemas.openxmlformats.org/officeDocument/2006/relationships/slide" Target="/ppt/slides/slide5.xml" Id="R8c30dfbcfd9c4a61" /><Relationship Type="http://schemas.openxmlformats.org/officeDocument/2006/relationships/slide" Target="/ppt/slides/slide6.xml" Id="Rdd3eddee560f4f1d" /><Relationship Type="http://schemas.openxmlformats.org/officeDocument/2006/relationships/slide" Target="/ppt/slides/slide7.xml" Id="Ra072f0ea4b0243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a7ab819f3c4f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5813300cb4125" /><Relationship Type="http://schemas.openxmlformats.org/officeDocument/2006/relationships/theme" Target="/ppt/slideMasters/theme/theme1.xml" Id="R48c72a18136943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45813300cb41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8d30bf0d148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8e113a6fc47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d368bdd284a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a2eb05cb74b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bd7e85f6e4a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ecdc3dc504b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b1cb6a48f43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JUDITH JOHANSEN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JUDITH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JUDITH JOHANSEN AS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JUDITH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JUDITH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JUDITH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795 723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1 212 100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1 610 389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JUDITH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JUDITH ALMÅS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JUDITH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Furulia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3076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924 628 545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JUDITH JOHANSEN AS</a:t>
            </a:r>
          </a:p>
        </p:txBody>
      </p:sp>
    </p:spTree>
  </p:cSld>
  <p:clrMapOvr>
    <a:masterClrMapping xmlns:a="http://schemas.openxmlformats.org/drawingml/2006/main"/>
  </p:clrMapOvr>
</p:sld>
</file>