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c8ae6f846b42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bc8b2527f24b3b"/>
  </p:sldMasterIdLst>
  <p:sldIdLst>
    <p:sldId xmlns:r="http://schemas.openxmlformats.org/officeDocument/2006/relationships" id="256" r:id="R8b95dc705e294d4b"/>
    <p:sldId xmlns:r="http://schemas.openxmlformats.org/officeDocument/2006/relationships" id="257" r:id="R3b5a9425c4a94ae8"/>
    <p:sldId xmlns:r="http://schemas.openxmlformats.org/officeDocument/2006/relationships" id="258" r:id="R175045789c0d44aa"/>
    <p:sldId xmlns:r="http://schemas.openxmlformats.org/officeDocument/2006/relationships" id="259" r:id="R6ff99cc17c4844f0"/>
    <p:sldId xmlns:r="http://schemas.openxmlformats.org/officeDocument/2006/relationships" id="260" r:id="R4353076b0b8e40ea"/>
    <p:sldId xmlns:r="http://schemas.openxmlformats.org/officeDocument/2006/relationships" id="261" r:id="R9d2a7aaebd744e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bc8b2527f24b3b" /><Relationship Type="http://schemas.openxmlformats.org/officeDocument/2006/relationships/slide" Target="/ppt/slides/slide1.xml" Id="R8b95dc705e294d4b" /><Relationship Type="http://schemas.openxmlformats.org/officeDocument/2006/relationships/slide" Target="/ppt/slides/slide2.xml" Id="R3b5a9425c4a94ae8" /><Relationship Type="http://schemas.openxmlformats.org/officeDocument/2006/relationships/slide" Target="/ppt/slides/slide3.xml" Id="R175045789c0d44aa" /><Relationship Type="http://schemas.openxmlformats.org/officeDocument/2006/relationships/slide" Target="/ppt/slides/slide4.xml" Id="R6ff99cc17c4844f0" /><Relationship Type="http://schemas.openxmlformats.org/officeDocument/2006/relationships/slide" Target="/ppt/slides/slide5.xml" Id="R4353076b0b8e40ea" /><Relationship Type="http://schemas.openxmlformats.org/officeDocument/2006/relationships/slide" Target="/ppt/slides/slide6.xml" Id="R9d2a7aaebd744e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0c45733e7549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fdf792f7e4bdc" /><Relationship Type="http://schemas.openxmlformats.org/officeDocument/2006/relationships/theme" Target="/ppt/slideMasters/theme/theme1.xml" Id="R8490134a597944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2fdf792f7e4b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10361f75644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f1f1558da48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7f9d0b1f346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e710b742343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98f4d6e4a44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a3fceb0cb4d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HARDWORKING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HARDWORKING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HARDWORKING AS ble etablert [år] og holder til i Sundebru.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HARDWORKING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HARDWORKING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HARDWORKING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NICOLAY BAKKEN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HARDWORKING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4993 Sundebru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924 620 684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HARDWORKING AS</a:t>
            </a:r>
          </a:p>
        </p:txBody>
      </p:sp>
    </p:spTree>
  </p:cSld>
  <p:clrMapOvr>
    <a:masterClrMapping xmlns:a="http://schemas.openxmlformats.org/drawingml/2006/main"/>
  </p:clrMapOvr>
</p:sld>
</file>