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f2bb1054c2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db09fb863b458a"/>
  </p:sldMasterIdLst>
  <p:sldIdLst>
    <p:sldId xmlns:r="http://schemas.openxmlformats.org/officeDocument/2006/relationships" id="256" r:id="R61e0267b72204c7d"/>
    <p:sldId xmlns:r="http://schemas.openxmlformats.org/officeDocument/2006/relationships" id="257" r:id="Ra59245dcc82f4fcf"/>
    <p:sldId xmlns:r="http://schemas.openxmlformats.org/officeDocument/2006/relationships" id="258" r:id="R93b9559c5b1f4a08"/>
    <p:sldId xmlns:r="http://schemas.openxmlformats.org/officeDocument/2006/relationships" id="259" r:id="R6a2ddd28c9b042f4"/>
    <p:sldId xmlns:r="http://schemas.openxmlformats.org/officeDocument/2006/relationships" id="260" r:id="R6bbd1965fa444420"/>
    <p:sldId xmlns:r="http://schemas.openxmlformats.org/officeDocument/2006/relationships" id="261" r:id="Rad4c423732324a4c"/>
    <p:sldId xmlns:r="http://schemas.openxmlformats.org/officeDocument/2006/relationships" id="262" r:id="R18f015a5cfe24d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db09fb863b458a" /><Relationship Type="http://schemas.openxmlformats.org/officeDocument/2006/relationships/slide" Target="/ppt/slides/slide1.xml" Id="R61e0267b72204c7d" /><Relationship Type="http://schemas.openxmlformats.org/officeDocument/2006/relationships/slide" Target="/ppt/slides/slide2.xml" Id="Ra59245dcc82f4fcf" /><Relationship Type="http://schemas.openxmlformats.org/officeDocument/2006/relationships/slide" Target="/ppt/slides/slide3.xml" Id="R93b9559c5b1f4a08" /><Relationship Type="http://schemas.openxmlformats.org/officeDocument/2006/relationships/slide" Target="/ppt/slides/slide4.xml" Id="R6a2ddd28c9b042f4" /><Relationship Type="http://schemas.openxmlformats.org/officeDocument/2006/relationships/slide" Target="/ppt/slides/slide5.xml" Id="R6bbd1965fa444420" /><Relationship Type="http://schemas.openxmlformats.org/officeDocument/2006/relationships/slide" Target="/ppt/slides/slide6.xml" Id="Rad4c423732324a4c" /><Relationship Type="http://schemas.openxmlformats.org/officeDocument/2006/relationships/slide" Target="/ppt/slides/slide7.xml" Id="R18f015a5cfe24d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8d0c6ac0a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e32a1c58c4a0e" /><Relationship Type="http://schemas.openxmlformats.org/officeDocument/2006/relationships/theme" Target="/ppt/slideMasters/theme/theme1.xml" Id="Re08b18ade2494d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9e32a1c58c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e322acaaa44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320efeac46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d06aa9ceb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9a764389a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42c4d08dd41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eec0f65944b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b4fc0d7c6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TVERDAL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TVERDAL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1 511 990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TVERDAL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Nygjerdesvingen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6421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924 601 469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TVERDAL INVEST AS</a:t>
            </a:r>
          </a:p>
        </p:txBody>
      </p:sp>
    </p:spTree>
  </p:cSld>
  <p:clrMapOvr>
    <a:masterClrMapping xmlns:a="http://schemas.openxmlformats.org/drawingml/2006/main"/>
  </p:clrMapOvr>
</p:sld>
</file>