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4ba0d72e4c4e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d6f36afd4f41c4"/>
  </p:sldMasterIdLst>
  <p:sldIdLst>
    <p:sldId xmlns:r="http://schemas.openxmlformats.org/officeDocument/2006/relationships" id="256" r:id="Ra41d1a7b00064162"/>
    <p:sldId xmlns:r="http://schemas.openxmlformats.org/officeDocument/2006/relationships" id="257" r:id="R5ecbcfaae71c4899"/>
    <p:sldId xmlns:r="http://schemas.openxmlformats.org/officeDocument/2006/relationships" id="258" r:id="Ra3a88609d6bb48e8"/>
    <p:sldId xmlns:r="http://schemas.openxmlformats.org/officeDocument/2006/relationships" id="259" r:id="R36a3c1a671dc4788"/>
    <p:sldId xmlns:r="http://schemas.openxmlformats.org/officeDocument/2006/relationships" id="260" r:id="R3bd95acecc0e4486"/>
    <p:sldId xmlns:r="http://schemas.openxmlformats.org/officeDocument/2006/relationships" id="261" r:id="R4066f033e7944b58"/>
    <p:sldId xmlns:r="http://schemas.openxmlformats.org/officeDocument/2006/relationships" id="262" r:id="R6b9e531b55f54d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d6f36afd4f41c4" /><Relationship Type="http://schemas.openxmlformats.org/officeDocument/2006/relationships/slide" Target="/ppt/slides/slide1.xml" Id="Ra41d1a7b00064162" /><Relationship Type="http://schemas.openxmlformats.org/officeDocument/2006/relationships/slide" Target="/ppt/slides/slide2.xml" Id="R5ecbcfaae71c4899" /><Relationship Type="http://schemas.openxmlformats.org/officeDocument/2006/relationships/slide" Target="/ppt/slides/slide3.xml" Id="Ra3a88609d6bb48e8" /><Relationship Type="http://schemas.openxmlformats.org/officeDocument/2006/relationships/slide" Target="/ppt/slides/slide4.xml" Id="R36a3c1a671dc4788" /><Relationship Type="http://schemas.openxmlformats.org/officeDocument/2006/relationships/slide" Target="/ppt/slides/slide5.xml" Id="R3bd95acecc0e4486" /><Relationship Type="http://schemas.openxmlformats.org/officeDocument/2006/relationships/slide" Target="/ppt/slides/slide6.xml" Id="R4066f033e7944b58" /><Relationship Type="http://schemas.openxmlformats.org/officeDocument/2006/relationships/slide" Target="/ppt/slides/slide7.xml" Id="R6b9e531b55f54d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b37051b52849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1f607b6ec401b" /><Relationship Type="http://schemas.openxmlformats.org/officeDocument/2006/relationships/theme" Target="/ppt/slideMasters/theme/theme1.xml" Id="Rfdc730c892fb4c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01f607b6ec40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02caaa7b848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950f1b4364b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65ec98acf48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3097ac1b842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6ec0eb63f48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0ffc8e66641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1f2ebad254f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TJ-BYGG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TJ-BYGG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1 329 801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824 466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720 331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398 304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1 067 034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THOMAS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924 600 950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TJ-BYGG AS</a:t>
            </a:r>
          </a:p>
        </p:txBody>
      </p:sp>
    </p:spTree>
  </p:cSld>
  <p:clrMapOvr>
    <a:masterClrMapping xmlns:a="http://schemas.openxmlformats.org/drawingml/2006/main"/>
  </p:clrMapOvr>
</p:sld>
</file>