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8273cff0b49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70c8da9f1b41d0"/>
  </p:sldMasterIdLst>
  <p:sldIdLst>
    <p:sldId xmlns:r="http://schemas.openxmlformats.org/officeDocument/2006/relationships" id="256" r:id="Rd4cbe3c9fa5b4979"/>
    <p:sldId xmlns:r="http://schemas.openxmlformats.org/officeDocument/2006/relationships" id="257" r:id="R16cb4cd336a44da5"/>
    <p:sldId xmlns:r="http://schemas.openxmlformats.org/officeDocument/2006/relationships" id="258" r:id="Rb4f2c5d8b0984389"/>
    <p:sldId xmlns:r="http://schemas.openxmlformats.org/officeDocument/2006/relationships" id="259" r:id="Rd5ee9b06172b47b4"/>
    <p:sldId xmlns:r="http://schemas.openxmlformats.org/officeDocument/2006/relationships" id="260" r:id="R4dcad8838a2b4386"/>
    <p:sldId xmlns:r="http://schemas.openxmlformats.org/officeDocument/2006/relationships" id="261" r:id="Rbdfc6caeb74246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0c8da9f1b41d0" /><Relationship Type="http://schemas.openxmlformats.org/officeDocument/2006/relationships/slide" Target="/ppt/slides/slide1.xml" Id="Rd4cbe3c9fa5b4979" /><Relationship Type="http://schemas.openxmlformats.org/officeDocument/2006/relationships/slide" Target="/ppt/slides/slide2.xml" Id="R16cb4cd336a44da5" /><Relationship Type="http://schemas.openxmlformats.org/officeDocument/2006/relationships/slide" Target="/ppt/slides/slide3.xml" Id="Rb4f2c5d8b0984389" /><Relationship Type="http://schemas.openxmlformats.org/officeDocument/2006/relationships/slide" Target="/ppt/slides/slide4.xml" Id="Rd5ee9b06172b47b4" /><Relationship Type="http://schemas.openxmlformats.org/officeDocument/2006/relationships/slide" Target="/ppt/slides/slide5.xml" Id="R4dcad8838a2b4386" /><Relationship Type="http://schemas.openxmlformats.org/officeDocument/2006/relationships/slide" Target="/ppt/slides/slide6.xml" Id="Rbdfc6caeb74246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3f0ace7de24d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f4cdd41bb4bb0" /><Relationship Type="http://schemas.openxmlformats.org/officeDocument/2006/relationships/theme" Target="/ppt/slideMasters/theme/theme1.xml" Id="Re5c6fd2ad62246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6f4cdd41bb4b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05a0bd1224b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69438682a42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f8ce1176641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a661fba5743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b711edbf64b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67ce02cec4f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WALL TOPCO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WALL TOPCO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FSN CAPITAL GP V LIMITED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FSN Capital Partners AS, Ruseløkkveien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924 600 438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WALL TOPCO AS</a:t>
            </a:r>
          </a:p>
        </p:txBody>
      </p:sp>
    </p:spTree>
  </p:cSld>
  <p:clrMapOvr>
    <a:masterClrMapping xmlns:a="http://schemas.openxmlformats.org/drawingml/2006/main"/>
  </p:clrMapOvr>
</p:sld>
</file>