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2d616c53a54f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c430b470204565"/>
  </p:sldMasterIdLst>
  <p:sldIdLst>
    <p:sldId xmlns:r="http://schemas.openxmlformats.org/officeDocument/2006/relationships" id="256" r:id="R6063a1e1d0c0411a"/>
    <p:sldId xmlns:r="http://schemas.openxmlformats.org/officeDocument/2006/relationships" id="257" r:id="R9ef9c55813c14499"/>
    <p:sldId xmlns:r="http://schemas.openxmlformats.org/officeDocument/2006/relationships" id="258" r:id="R5a3fdf388dae49ac"/>
    <p:sldId xmlns:r="http://schemas.openxmlformats.org/officeDocument/2006/relationships" id="259" r:id="Rfafe6820b97e4689"/>
    <p:sldId xmlns:r="http://schemas.openxmlformats.org/officeDocument/2006/relationships" id="260" r:id="Rabe6524193754ba6"/>
    <p:sldId xmlns:r="http://schemas.openxmlformats.org/officeDocument/2006/relationships" id="261" r:id="Rbcb81fdfd6f84bf8"/>
    <p:sldId xmlns:r="http://schemas.openxmlformats.org/officeDocument/2006/relationships" id="262" r:id="R62b146a2c86d46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c430b470204565" /><Relationship Type="http://schemas.openxmlformats.org/officeDocument/2006/relationships/slide" Target="/ppt/slides/slide1.xml" Id="R6063a1e1d0c0411a" /><Relationship Type="http://schemas.openxmlformats.org/officeDocument/2006/relationships/slide" Target="/ppt/slides/slide2.xml" Id="R9ef9c55813c14499" /><Relationship Type="http://schemas.openxmlformats.org/officeDocument/2006/relationships/slide" Target="/ppt/slides/slide3.xml" Id="R5a3fdf388dae49ac" /><Relationship Type="http://schemas.openxmlformats.org/officeDocument/2006/relationships/slide" Target="/ppt/slides/slide4.xml" Id="Rfafe6820b97e4689" /><Relationship Type="http://schemas.openxmlformats.org/officeDocument/2006/relationships/slide" Target="/ppt/slides/slide5.xml" Id="Rabe6524193754ba6" /><Relationship Type="http://schemas.openxmlformats.org/officeDocument/2006/relationships/slide" Target="/ppt/slides/slide6.xml" Id="Rbcb81fdfd6f84bf8" /><Relationship Type="http://schemas.openxmlformats.org/officeDocument/2006/relationships/slide" Target="/ppt/slides/slide7.xml" Id="R62b146a2c86d46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ff3bbaf22249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cbaf258eec4968" /><Relationship Type="http://schemas.openxmlformats.org/officeDocument/2006/relationships/theme" Target="/ppt/slideMasters/theme/theme1.xml" Id="R435ee22f3a3949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cbaf258eec49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6f1057298348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abfccaf34a4c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322cfe9c9c42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5d82ad44fc41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7c95c6030d489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5e14cbd306449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c48e63e97746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DEMIREL &amp; CHRISTIANSEN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DEMIREL &amp; CHRISTIANSEN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DEMIREL &amp; CHRISTIANSEN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DEMIREL &amp; CHRISTIANSEN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DEMIREL &amp; CHRISTIANSEN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DEMIREL &amp; CHRISTIANSEN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−316 624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−329 054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−311 362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30 173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DEMIREL &amp; CHRISTIANSEN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FATMA DEMIREL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DEMIREL &amp; CHRISTIANSEN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924 600 063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DEMIREL &amp; CHRISTIANSEN HOLDING AS</a:t>
            </a:r>
          </a:p>
        </p:txBody>
      </p:sp>
    </p:spTree>
  </p:cSld>
  <p:clrMapOvr>
    <a:masterClrMapping xmlns:a="http://schemas.openxmlformats.org/drawingml/2006/main"/>
  </p:clrMapOvr>
</p:sld>
</file>