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350471638041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df670601ae466e"/>
  </p:sldMasterIdLst>
  <p:sldIdLst>
    <p:sldId xmlns:r="http://schemas.openxmlformats.org/officeDocument/2006/relationships" id="256" r:id="Rf1b139f773a64110"/>
    <p:sldId xmlns:r="http://schemas.openxmlformats.org/officeDocument/2006/relationships" id="257" r:id="R08d2d8e385624068"/>
    <p:sldId xmlns:r="http://schemas.openxmlformats.org/officeDocument/2006/relationships" id="258" r:id="Rdba51642bc9a434c"/>
    <p:sldId xmlns:r="http://schemas.openxmlformats.org/officeDocument/2006/relationships" id="259" r:id="R2493896b368141af"/>
    <p:sldId xmlns:r="http://schemas.openxmlformats.org/officeDocument/2006/relationships" id="260" r:id="R1cc20a240e564590"/>
    <p:sldId xmlns:r="http://schemas.openxmlformats.org/officeDocument/2006/relationships" id="261" r:id="R29b13951876943b7"/>
    <p:sldId xmlns:r="http://schemas.openxmlformats.org/officeDocument/2006/relationships" id="262" r:id="R7788e73a32ff4b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df670601ae466e" /><Relationship Type="http://schemas.openxmlformats.org/officeDocument/2006/relationships/slide" Target="/ppt/slides/slide1.xml" Id="Rf1b139f773a64110" /><Relationship Type="http://schemas.openxmlformats.org/officeDocument/2006/relationships/slide" Target="/ppt/slides/slide2.xml" Id="R08d2d8e385624068" /><Relationship Type="http://schemas.openxmlformats.org/officeDocument/2006/relationships/slide" Target="/ppt/slides/slide3.xml" Id="Rdba51642bc9a434c" /><Relationship Type="http://schemas.openxmlformats.org/officeDocument/2006/relationships/slide" Target="/ppt/slides/slide4.xml" Id="R2493896b368141af" /><Relationship Type="http://schemas.openxmlformats.org/officeDocument/2006/relationships/slide" Target="/ppt/slides/slide5.xml" Id="R1cc20a240e564590" /><Relationship Type="http://schemas.openxmlformats.org/officeDocument/2006/relationships/slide" Target="/ppt/slides/slide6.xml" Id="R29b13951876943b7" /><Relationship Type="http://schemas.openxmlformats.org/officeDocument/2006/relationships/slide" Target="/ppt/slides/slide7.xml" Id="R7788e73a32ff4b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41532dbd0048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613c992854e05" /><Relationship Type="http://schemas.openxmlformats.org/officeDocument/2006/relationships/theme" Target="/ppt/slideMasters/theme/theme1.xml" Id="Rbf045a75a2244c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a613c992854e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e8aac9c3e4a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a90c07a7b4f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a855a7c2d45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6dd80d78e4f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2af01aa1846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0bb0cc7c343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56b4b63444a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STAJO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STAJO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STAJO UTLEIE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STAJO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STAJO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STAJO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251 558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STAJO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EIENDOMSINVEST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STANGNES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STAJO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Mål regnskap AS, Seminarbakken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924 596 392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STAJO UTLEIE AS</a:t>
            </a:r>
          </a:p>
        </p:txBody>
      </p:sp>
    </p:spTree>
  </p:cSld>
  <p:clrMapOvr>
    <a:masterClrMapping xmlns:a="http://schemas.openxmlformats.org/drawingml/2006/main"/>
  </p:clrMapOvr>
</p:sld>
</file>