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571ae3e0d4c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2b5b5b250c4f2f"/>
  </p:sldMasterIdLst>
  <p:sldIdLst>
    <p:sldId xmlns:r="http://schemas.openxmlformats.org/officeDocument/2006/relationships" id="256" r:id="R5ee922a598204e2b"/>
    <p:sldId xmlns:r="http://schemas.openxmlformats.org/officeDocument/2006/relationships" id="257" r:id="R84f33fa4b395401b"/>
    <p:sldId xmlns:r="http://schemas.openxmlformats.org/officeDocument/2006/relationships" id="258" r:id="Ra7e481e486214065"/>
    <p:sldId xmlns:r="http://schemas.openxmlformats.org/officeDocument/2006/relationships" id="259" r:id="Rebd98331c7e64e95"/>
    <p:sldId xmlns:r="http://schemas.openxmlformats.org/officeDocument/2006/relationships" id="260" r:id="Radae66213ad74442"/>
    <p:sldId xmlns:r="http://schemas.openxmlformats.org/officeDocument/2006/relationships" id="261" r:id="Rf5cd96ed3bef42d9"/>
    <p:sldId xmlns:r="http://schemas.openxmlformats.org/officeDocument/2006/relationships" id="262" r:id="R0d793f2875e7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b5b5b250c4f2f" /><Relationship Type="http://schemas.openxmlformats.org/officeDocument/2006/relationships/slide" Target="/ppt/slides/slide1.xml" Id="R5ee922a598204e2b" /><Relationship Type="http://schemas.openxmlformats.org/officeDocument/2006/relationships/slide" Target="/ppt/slides/slide2.xml" Id="R84f33fa4b395401b" /><Relationship Type="http://schemas.openxmlformats.org/officeDocument/2006/relationships/slide" Target="/ppt/slides/slide3.xml" Id="Ra7e481e486214065" /><Relationship Type="http://schemas.openxmlformats.org/officeDocument/2006/relationships/slide" Target="/ppt/slides/slide4.xml" Id="Rebd98331c7e64e95" /><Relationship Type="http://schemas.openxmlformats.org/officeDocument/2006/relationships/slide" Target="/ppt/slides/slide5.xml" Id="Radae66213ad74442" /><Relationship Type="http://schemas.openxmlformats.org/officeDocument/2006/relationships/slide" Target="/ppt/slides/slide6.xml" Id="Rf5cd96ed3bef42d9" /><Relationship Type="http://schemas.openxmlformats.org/officeDocument/2006/relationships/slide" Target="/ppt/slides/slide7.xml" Id="R0d793f2875e7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15fcb4973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dcd95b25b4b13" /><Relationship Type="http://schemas.openxmlformats.org/officeDocument/2006/relationships/theme" Target="/ppt/slideMasters/theme/theme1.xml" Id="R25396728c77e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dcd95b25b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547f934e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b896467fe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9ac0bb36043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3a06f2f1e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08f36a0be42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3c9c1f5cc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3bf6e2c07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I LOFOTEN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I LOFOTEN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435 334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590 615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KENNETH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TOM-EIRIK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CECILIE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Vestermyrveien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924 582 014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I LOFOTEN AS</a:t>
            </a:r>
          </a:p>
        </p:txBody>
      </p:sp>
    </p:spTree>
  </p:cSld>
  <p:clrMapOvr>
    <a:masterClrMapping xmlns:a="http://schemas.openxmlformats.org/drawingml/2006/main"/>
  </p:clrMapOvr>
</p:sld>
</file>