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912af6568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c60ca45734d74"/>
  </p:sldMasterIdLst>
  <p:sldIdLst>
    <p:sldId xmlns:r="http://schemas.openxmlformats.org/officeDocument/2006/relationships" id="256" r:id="R97930c20db804588"/>
    <p:sldId xmlns:r="http://schemas.openxmlformats.org/officeDocument/2006/relationships" id="257" r:id="Rcca865cfe85e4cbe"/>
    <p:sldId xmlns:r="http://schemas.openxmlformats.org/officeDocument/2006/relationships" id="258" r:id="R0ccd744178774d61"/>
    <p:sldId xmlns:r="http://schemas.openxmlformats.org/officeDocument/2006/relationships" id="259" r:id="R8dbf66df9fdb4422"/>
    <p:sldId xmlns:r="http://schemas.openxmlformats.org/officeDocument/2006/relationships" id="260" r:id="R2767413587e54a0f"/>
    <p:sldId xmlns:r="http://schemas.openxmlformats.org/officeDocument/2006/relationships" id="261" r:id="R8c081c3d99314fff"/>
    <p:sldId xmlns:r="http://schemas.openxmlformats.org/officeDocument/2006/relationships" id="262" r:id="Rf1df328e9b8c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c60ca45734d74" /><Relationship Type="http://schemas.openxmlformats.org/officeDocument/2006/relationships/slide" Target="/ppt/slides/slide1.xml" Id="R97930c20db804588" /><Relationship Type="http://schemas.openxmlformats.org/officeDocument/2006/relationships/slide" Target="/ppt/slides/slide2.xml" Id="Rcca865cfe85e4cbe" /><Relationship Type="http://schemas.openxmlformats.org/officeDocument/2006/relationships/slide" Target="/ppt/slides/slide3.xml" Id="R0ccd744178774d61" /><Relationship Type="http://schemas.openxmlformats.org/officeDocument/2006/relationships/slide" Target="/ppt/slides/slide4.xml" Id="R8dbf66df9fdb4422" /><Relationship Type="http://schemas.openxmlformats.org/officeDocument/2006/relationships/slide" Target="/ppt/slides/slide5.xml" Id="R2767413587e54a0f" /><Relationship Type="http://schemas.openxmlformats.org/officeDocument/2006/relationships/slide" Target="/ppt/slides/slide6.xml" Id="R8c081c3d99314fff" /><Relationship Type="http://schemas.openxmlformats.org/officeDocument/2006/relationships/slide" Target="/ppt/slides/slide7.xml" Id="Rf1df328e9b8c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29de72a07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3382ecb54e35" /><Relationship Type="http://schemas.openxmlformats.org/officeDocument/2006/relationships/theme" Target="/ppt/slideMasters/theme/theme1.xml" Id="Rbb60570acaef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53382ecb5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e673591f64f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6a9b0ceb9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31286f8e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b452baa63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c73379dfb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6781f4706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4da30c971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VISSA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VISTNES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Granatveien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VISSA INVEST AS</a:t>
            </a:r>
          </a:p>
        </p:txBody>
      </p:sp>
    </p:spTree>
  </p:cSld>
  <p:clrMapOvr>
    <a:masterClrMapping xmlns:a="http://schemas.openxmlformats.org/drawingml/2006/main"/>
  </p:clrMapOvr>
</p:sld>
</file>