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11b83eb81a4f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7a7ada6ef8491f"/>
  </p:sldMasterIdLst>
  <p:sldIdLst>
    <p:sldId xmlns:r="http://schemas.openxmlformats.org/officeDocument/2006/relationships" id="256" r:id="Rca745c7f1496498d"/>
    <p:sldId xmlns:r="http://schemas.openxmlformats.org/officeDocument/2006/relationships" id="257" r:id="Rf05bea1805ce48ae"/>
    <p:sldId xmlns:r="http://schemas.openxmlformats.org/officeDocument/2006/relationships" id="258" r:id="Rc1de9cb5f0f24fde"/>
    <p:sldId xmlns:r="http://schemas.openxmlformats.org/officeDocument/2006/relationships" id="259" r:id="R4677e28dd8eb483d"/>
    <p:sldId xmlns:r="http://schemas.openxmlformats.org/officeDocument/2006/relationships" id="260" r:id="R878d538f14044c87"/>
    <p:sldId xmlns:r="http://schemas.openxmlformats.org/officeDocument/2006/relationships" id="261" r:id="R940b8fd368c840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7a7ada6ef8491f" /><Relationship Type="http://schemas.openxmlformats.org/officeDocument/2006/relationships/slide" Target="/ppt/slides/slide1.xml" Id="Rca745c7f1496498d" /><Relationship Type="http://schemas.openxmlformats.org/officeDocument/2006/relationships/slide" Target="/ppt/slides/slide2.xml" Id="Rf05bea1805ce48ae" /><Relationship Type="http://schemas.openxmlformats.org/officeDocument/2006/relationships/slide" Target="/ppt/slides/slide3.xml" Id="Rc1de9cb5f0f24fde" /><Relationship Type="http://schemas.openxmlformats.org/officeDocument/2006/relationships/slide" Target="/ppt/slides/slide4.xml" Id="R4677e28dd8eb483d" /><Relationship Type="http://schemas.openxmlformats.org/officeDocument/2006/relationships/slide" Target="/ppt/slides/slide5.xml" Id="R878d538f14044c87" /><Relationship Type="http://schemas.openxmlformats.org/officeDocument/2006/relationships/slide" Target="/ppt/slides/slide6.xml" Id="R940b8fd368c840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6c85299db74f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0bb2f01a39431f" /><Relationship Type="http://schemas.openxmlformats.org/officeDocument/2006/relationships/theme" Target="/ppt/slideMasters/theme/theme1.xml" Id="R1c2e91f58ce241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0bb2f01a3943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230dec19c147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9dd012a7e54d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7533bd526f49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659691848646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b62a97ee234a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86eadbab7744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DRAMMEN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DRAMMEN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DRAMMEN REGNSKAP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DRAMMEN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DRAMMEN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DRAMMEN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LIAVAAG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DRAMMEN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Tord Pedersens gate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3014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924 570 792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DRAMMEN REGNSKAP AS</a:t>
            </a:r>
          </a:p>
        </p:txBody>
      </p:sp>
    </p:spTree>
  </p:cSld>
  <p:clrMapOvr>
    <a:masterClrMapping xmlns:a="http://schemas.openxmlformats.org/drawingml/2006/main"/>
  </p:clrMapOvr>
</p:sld>
</file>