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639a2152cc4b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d1840450674858"/>
  </p:sldMasterIdLst>
  <p:sldIdLst>
    <p:sldId xmlns:r="http://schemas.openxmlformats.org/officeDocument/2006/relationships" id="256" r:id="R4cd3efac3a5245de"/>
    <p:sldId xmlns:r="http://schemas.openxmlformats.org/officeDocument/2006/relationships" id="257" r:id="R0fdb0cf9c86b41c4"/>
    <p:sldId xmlns:r="http://schemas.openxmlformats.org/officeDocument/2006/relationships" id="258" r:id="R898e51035a8b4104"/>
    <p:sldId xmlns:r="http://schemas.openxmlformats.org/officeDocument/2006/relationships" id="259" r:id="R3d6ad588f02f4871"/>
    <p:sldId xmlns:r="http://schemas.openxmlformats.org/officeDocument/2006/relationships" id="260" r:id="Rf37bbc28c99f4636"/>
    <p:sldId xmlns:r="http://schemas.openxmlformats.org/officeDocument/2006/relationships" id="261" r:id="Rc8be155a4f80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1840450674858" /><Relationship Type="http://schemas.openxmlformats.org/officeDocument/2006/relationships/slide" Target="/ppt/slides/slide1.xml" Id="R4cd3efac3a5245de" /><Relationship Type="http://schemas.openxmlformats.org/officeDocument/2006/relationships/slide" Target="/ppt/slides/slide2.xml" Id="R0fdb0cf9c86b41c4" /><Relationship Type="http://schemas.openxmlformats.org/officeDocument/2006/relationships/slide" Target="/ppt/slides/slide3.xml" Id="R898e51035a8b4104" /><Relationship Type="http://schemas.openxmlformats.org/officeDocument/2006/relationships/slide" Target="/ppt/slides/slide4.xml" Id="R3d6ad588f02f4871" /><Relationship Type="http://schemas.openxmlformats.org/officeDocument/2006/relationships/slide" Target="/ppt/slides/slide5.xml" Id="Rf37bbc28c99f4636" /><Relationship Type="http://schemas.openxmlformats.org/officeDocument/2006/relationships/slide" Target="/ppt/slides/slide6.xml" Id="Rc8be155a4f80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62e758d30c47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05cba39e34e7f" /><Relationship Type="http://schemas.openxmlformats.org/officeDocument/2006/relationships/theme" Target="/ppt/slideMasters/theme/theme1.xml" Id="R02868f2d85854f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d05cba39e34e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3f18139f646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93310795c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4a1e56ee546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0c30e789d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7e5e5acf5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16a627ae64f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NEMO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−2 600 688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14 505 477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924 566 841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NEMO INVEST AS</a:t>
            </a:r>
          </a:p>
        </p:txBody>
      </p:sp>
    </p:spTree>
  </p:cSld>
  <p:clrMapOvr>
    <a:masterClrMapping xmlns:a="http://schemas.openxmlformats.org/drawingml/2006/main"/>
  </p:clrMapOvr>
</p:sld>
</file>