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a280b312c4b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d91687e854c2a"/>
  </p:sldMasterIdLst>
  <p:sldIdLst>
    <p:sldId xmlns:r="http://schemas.openxmlformats.org/officeDocument/2006/relationships" id="256" r:id="R70dc28513fc64c20"/>
    <p:sldId xmlns:r="http://schemas.openxmlformats.org/officeDocument/2006/relationships" id="257" r:id="R3bf8587b34a343e9"/>
    <p:sldId xmlns:r="http://schemas.openxmlformats.org/officeDocument/2006/relationships" id="258" r:id="R54efd367c36a4673"/>
    <p:sldId xmlns:r="http://schemas.openxmlformats.org/officeDocument/2006/relationships" id="259" r:id="Rd087f57b44964f54"/>
    <p:sldId xmlns:r="http://schemas.openxmlformats.org/officeDocument/2006/relationships" id="260" r:id="R0bc6f41186664aae"/>
    <p:sldId xmlns:r="http://schemas.openxmlformats.org/officeDocument/2006/relationships" id="261" r:id="R985210c6568f469b"/>
    <p:sldId xmlns:r="http://schemas.openxmlformats.org/officeDocument/2006/relationships" id="262" r:id="Rab7fa1626942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d91687e854c2a" /><Relationship Type="http://schemas.openxmlformats.org/officeDocument/2006/relationships/slide" Target="/ppt/slides/slide1.xml" Id="R70dc28513fc64c20" /><Relationship Type="http://schemas.openxmlformats.org/officeDocument/2006/relationships/slide" Target="/ppt/slides/slide2.xml" Id="R3bf8587b34a343e9" /><Relationship Type="http://schemas.openxmlformats.org/officeDocument/2006/relationships/slide" Target="/ppt/slides/slide3.xml" Id="R54efd367c36a4673" /><Relationship Type="http://schemas.openxmlformats.org/officeDocument/2006/relationships/slide" Target="/ppt/slides/slide4.xml" Id="Rd087f57b44964f54" /><Relationship Type="http://schemas.openxmlformats.org/officeDocument/2006/relationships/slide" Target="/ppt/slides/slide5.xml" Id="R0bc6f41186664aae" /><Relationship Type="http://schemas.openxmlformats.org/officeDocument/2006/relationships/slide" Target="/ppt/slides/slide6.xml" Id="R985210c6568f469b" /><Relationship Type="http://schemas.openxmlformats.org/officeDocument/2006/relationships/slide" Target="/ppt/slides/slide7.xml" Id="Rab7fa1626942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ab01e2d29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cd896c4724dcb" /><Relationship Type="http://schemas.openxmlformats.org/officeDocument/2006/relationships/theme" Target="/ppt/slideMasters/theme/theme1.xml" Id="R788b30a84b5b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cd896c472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009afd2f9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5fc1b98ac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f3b88e2bd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d340cc083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3dd4691a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8422ca74545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c406d67f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METROSTAV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METROSTAV NORGE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1 113 524 817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50 686 499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71 658 691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149 407 755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624 018 961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METROSTAV A.S.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42 61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post@metrostav-norge.no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www.metrostav-norge.no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924 549 092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METROSTAV NORGE AS</a:t>
            </a:r>
          </a:p>
        </p:txBody>
      </p:sp>
    </p:spTree>
  </p:cSld>
  <p:clrMapOvr>
    <a:masterClrMapping xmlns:a="http://schemas.openxmlformats.org/drawingml/2006/main"/>
  </p:clrMapOvr>
</p:sld>
</file>