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a2c7848c67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0376039f544fdf"/>
  </p:sldMasterIdLst>
  <p:sldIdLst>
    <p:sldId xmlns:r="http://schemas.openxmlformats.org/officeDocument/2006/relationships" id="256" r:id="Rb1b683493dde4ae0"/>
    <p:sldId xmlns:r="http://schemas.openxmlformats.org/officeDocument/2006/relationships" id="257" r:id="R04f637f06e56407c"/>
    <p:sldId xmlns:r="http://schemas.openxmlformats.org/officeDocument/2006/relationships" id="258" r:id="R69159bb7d7c64b20"/>
    <p:sldId xmlns:r="http://schemas.openxmlformats.org/officeDocument/2006/relationships" id="259" r:id="R60070a4112fb47bc"/>
    <p:sldId xmlns:r="http://schemas.openxmlformats.org/officeDocument/2006/relationships" id="260" r:id="Rc9948289efdd4031"/>
    <p:sldId xmlns:r="http://schemas.openxmlformats.org/officeDocument/2006/relationships" id="261" r:id="R899a6b3a672f45c2"/>
    <p:sldId xmlns:r="http://schemas.openxmlformats.org/officeDocument/2006/relationships" id="262" r:id="R07c00e41b4714f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0376039f544fdf" /><Relationship Type="http://schemas.openxmlformats.org/officeDocument/2006/relationships/slide" Target="/ppt/slides/slide1.xml" Id="Rb1b683493dde4ae0" /><Relationship Type="http://schemas.openxmlformats.org/officeDocument/2006/relationships/slide" Target="/ppt/slides/slide2.xml" Id="R04f637f06e56407c" /><Relationship Type="http://schemas.openxmlformats.org/officeDocument/2006/relationships/slide" Target="/ppt/slides/slide3.xml" Id="R69159bb7d7c64b20" /><Relationship Type="http://schemas.openxmlformats.org/officeDocument/2006/relationships/slide" Target="/ppt/slides/slide4.xml" Id="R60070a4112fb47bc" /><Relationship Type="http://schemas.openxmlformats.org/officeDocument/2006/relationships/slide" Target="/ppt/slides/slide5.xml" Id="Rc9948289efdd4031" /><Relationship Type="http://schemas.openxmlformats.org/officeDocument/2006/relationships/slide" Target="/ppt/slides/slide6.xml" Id="R899a6b3a672f45c2" /><Relationship Type="http://schemas.openxmlformats.org/officeDocument/2006/relationships/slide" Target="/ppt/slides/slide7.xml" Id="R07c00e41b4714f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809bf59514c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abb01346e4e7b" /><Relationship Type="http://schemas.openxmlformats.org/officeDocument/2006/relationships/theme" Target="/ppt/slideMasters/theme/theme1.xml" Id="Rdaf9586fb5a848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fabb01346e4e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4f5c2e3524c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167fe384c43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48c077e0a41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5bfd5379645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e2553792848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ddbc9baba4e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47a78788444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HONERUD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HONERUD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HONERUD CONSULTING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HONERUD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HONERUD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HONERUD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312 535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1 421 692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1 714 895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HONERUD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ANDRÉ HONERUD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HONERUD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Falkeveien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1357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924 548 819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HONERUD CONSULTING AS</a:t>
            </a:r>
          </a:p>
        </p:txBody>
      </p:sp>
    </p:spTree>
  </p:cSld>
  <p:clrMapOvr>
    <a:masterClrMapping xmlns:a="http://schemas.openxmlformats.org/drawingml/2006/main"/>
  </p:clrMapOvr>
</p:sld>
</file>