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2dcd55c99448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818365409e446b"/>
  </p:sldMasterIdLst>
  <p:sldIdLst>
    <p:sldId xmlns:r="http://schemas.openxmlformats.org/officeDocument/2006/relationships" id="256" r:id="Re3437ed867ff422f"/>
    <p:sldId xmlns:r="http://schemas.openxmlformats.org/officeDocument/2006/relationships" id="257" r:id="Rbfa9204650a74ff6"/>
    <p:sldId xmlns:r="http://schemas.openxmlformats.org/officeDocument/2006/relationships" id="258" r:id="R32069ee8f7aa45eb"/>
    <p:sldId xmlns:r="http://schemas.openxmlformats.org/officeDocument/2006/relationships" id="259" r:id="Rda84192db3ee441a"/>
    <p:sldId xmlns:r="http://schemas.openxmlformats.org/officeDocument/2006/relationships" id="260" r:id="R489fb187d6214bf1"/>
    <p:sldId xmlns:r="http://schemas.openxmlformats.org/officeDocument/2006/relationships" id="261" r:id="R3e559dc2271440dd"/>
    <p:sldId xmlns:r="http://schemas.openxmlformats.org/officeDocument/2006/relationships" id="262" r:id="Rb48ee0deeefb4f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818365409e446b" /><Relationship Type="http://schemas.openxmlformats.org/officeDocument/2006/relationships/slide" Target="/ppt/slides/slide1.xml" Id="Re3437ed867ff422f" /><Relationship Type="http://schemas.openxmlformats.org/officeDocument/2006/relationships/slide" Target="/ppt/slides/slide2.xml" Id="Rbfa9204650a74ff6" /><Relationship Type="http://schemas.openxmlformats.org/officeDocument/2006/relationships/slide" Target="/ppt/slides/slide3.xml" Id="R32069ee8f7aa45eb" /><Relationship Type="http://schemas.openxmlformats.org/officeDocument/2006/relationships/slide" Target="/ppt/slides/slide4.xml" Id="Rda84192db3ee441a" /><Relationship Type="http://schemas.openxmlformats.org/officeDocument/2006/relationships/slide" Target="/ppt/slides/slide5.xml" Id="R489fb187d6214bf1" /><Relationship Type="http://schemas.openxmlformats.org/officeDocument/2006/relationships/slide" Target="/ppt/slides/slide6.xml" Id="R3e559dc2271440dd" /><Relationship Type="http://schemas.openxmlformats.org/officeDocument/2006/relationships/slide" Target="/ppt/slides/slide7.xml" Id="Rb48ee0deeefb4f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dace78bf3e4d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b3c91e35c47c9" /><Relationship Type="http://schemas.openxmlformats.org/officeDocument/2006/relationships/theme" Target="/ppt/slideMasters/theme/theme1.xml" Id="R9fd254635f0b4f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cb3c91e35c47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1953e562546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47afe17c042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41091d3fd40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e591b145c4d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55e01e9724d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e3dd0fc104b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0728a65ab4d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CONFI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CONFI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1 237 865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701 861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1 623 673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ELISABETH OLVÉN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9404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www.confi.no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924 548 754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 AS</a:t>
            </a:r>
          </a:p>
        </p:txBody>
      </p:sp>
    </p:spTree>
  </p:cSld>
  <p:clrMapOvr>
    <a:masterClrMapping xmlns:a="http://schemas.openxmlformats.org/drawingml/2006/main"/>
  </p:clrMapOvr>
</p:sld>
</file>