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e35924c2e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576f6d9a646e3"/>
  </p:sldMasterIdLst>
  <p:sldIdLst>
    <p:sldId xmlns:r="http://schemas.openxmlformats.org/officeDocument/2006/relationships" id="256" r:id="Rfc963033d4484031"/>
    <p:sldId xmlns:r="http://schemas.openxmlformats.org/officeDocument/2006/relationships" id="257" r:id="R81817ef4dd3d4a16"/>
    <p:sldId xmlns:r="http://schemas.openxmlformats.org/officeDocument/2006/relationships" id="258" r:id="Rbee0fa39e9134cfe"/>
    <p:sldId xmlns:r="http://schemas.openxmlformats.org/officeDocument/2006/relationships" id="259" r:id="R3dbb32b0d3a4438b"/>
    <p:sldId xmlns:r="http://schemas.openxmlformats.org/officeDocument/2006/relationships" id="260" r:id="Rb1beb46393e84a46"/>
    <p:sldId xmlns:r="http://schemas.openxmlformats.org/officeDocument/2006/relationships" id="261" r:id="R74a429623f59462c"/>
    <p:sldId xmlns:r="http://schemas.openxmlformats.org/officeDocument/2006/relationships" id="262" r:id="R76805014cf72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576f6d9a646e3" /><Relationship Type="http://schemas.openxmlformats.org/officeDocument/2006/relationships/slide" Target="/ppt/slides/slide1.xml" Id="Rfc963033d4484031" /><Relationship Type="http://schemas.openxmlformats.org/officeDocument/2006/relationships/slide" Target="/ppt/slides/slide2.xml" Id="R81817ef4dd3d4a16" /><Relationship Type="http://schemas.openxmlformats.org/officeDocument/2006/relationships/slide" Target="/ppt/slides/slide3.xml" Id="Rbee0fa39e9134cfe" /><Relationship Type="http://schemas.openxmlformats.org/officeDocument/2006/relationships/slide" Target="/ppt/slides/slide4.xml" Id="R3dbb32b0d3a4438b" /><Relationship Type="http://schemas.openxmlformats.org/officeDocument/2006/relationships/slide" Target="/ppt/slides/slide5.xml" Id="Rb1beb46393e84a46" /><Relationship Type="http://schemas.openxmlformats.org/officeDocument/2006/relationships/slide" Target="/ppt/slides/slide6.xml" Id="R74a429623f59462c" /><Relationship Type="http://schemas.openxmlformats.org/officeDocument/2006/relationships/slide" Target="/ppt/slides/slide7.xml" Id="R76805014cf72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cf796281a43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5f2506d884717" /><Relationship Type="http://schemas.openxmlformats.org/officeDocument/2006/relationships/theme" Target="/ppt/slideMasters/theme/theme1.xml" Id="R732a1a172f9c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5f2506d88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807d61ca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501c8379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d8d1c991d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a7d54f1b1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f758e0e9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fd7bbf252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4f6f545fb48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5 326 227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10 235 546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10 237 931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TORI-KRISTIN ESAIASSEN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95C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924 543 213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TORI INVEST AS</a:t>
            </a:r>
          </a:p>
        </p:txBody>
      </p:sp>
    </p:spTree>
  </p:cSld>
  <p:clrMapOvr>
    <a:masterClrMapping xmlns:a="http://schemas.openxmlformats.org/drawingml/2006/main"/>
  </p:clrMapOvr>
</p:sld>
</file>