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8fe3c07007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40e28c0954e43"/>
  </p:sldMasterIdLst>
  <p:sldIdLst>
    <p:sldId xmlns:r="http://schemas.openxmlformats.org/officeDocument/2006/relationships" id="256" r:id="Ref626dfdce1541ac"/>
    <p:sldId xmlns:r="http://schemas.openxmlformats.org/officeDocument/2006/relationships" id="257" r:id="Rdc00620038dd4357"/>
    <p:sldId xmlns:r="http://schemas.openxmlformats.org/officeDocument/2006/relationships" id="258" r:id="R5317ae300cd34b84"/>
    <p:sldId xmlns:r="http://schemas.openxmlformats.org/officeDocument/2006/relationships" id="259" r:id="Rc8d0e7b2c90b4272"/>
    <p:sldId xmlns:r="http://schemas.openxmlformats.org/officeDocument/2006/relationships" id="260" r:id="R43668041bd7d418b"/>
    <p:sldId xmlns:r="http://schemas.openxmlformats.org/officeDocument/2006/relationships" id="261" r:id="Rb45c5741c9324138"/>
    <p:sldId xmlns:r="http://schemas.openxmlformats.org/officeDocument/2006/relationships" id="262" r:id="R716514b3520f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40e28c0954e43" /><Relationship Type="http://schemas.openxmlformats.org/officeDocument/2006/relationships/slide" Target="/ppt/slides/slide1.xml" Id="Ref626dfdce1541ac" /><Relationship Type="http://schemas.openxmlformats.org/officeDocument/2006/relationships/slide" Target="/ppt/slides/slide2.xml" Id="Rdc00620038dd4357" /><Relationship Type="http://schemas.openxmlformats.org/officeDocument/2006/relationships/slide" Target="/ppt/slides/slide3.xml" Id="R5317ae300cd34b84" /><Relationship Type="http://schemas.openxmlformats.org/officeDocument/2006/relationships/slide" Target="/ppt/slides/slide4.xml" Id="Rc8d0e7b2c90b4272" /><Relationship Type="http://schemas.openxmlformats.org/officeDocument/2006/relationships/slide" Target="/ppt/slides/slide5.xml" Id="R43668041bd7d418b" /><Relationship Type="http://schemas.openxmlformats.org/officeDocument/2006/relationships/slide" Target="/ppt/slides/slide6.xml" Id="Rb45c5741c9324138" /><Relationship Type="http://schemas.openxmlformats.org/officeDocument/2006/relationships/slide" Target="/ppt/slides/slide7.xml" Id="R716514b3520f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52ebbaa2f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b54f67c2a4406" /><Relationship Type="http://schemas.openxmlformats.org/officeDocument/2006/relationships/theme" Target="/ppt/slideMasters/theme/theme1.xml" Id="R2823032b8ec0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b54f67c2a44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e576098e2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1184a2e81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f6b266a37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9505fe2cc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bcf2aaf5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c7f31ab3940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cac7a41c7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STAMS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STAMS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934 107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ANDERS STAM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MEGADRON AS, 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924 538 805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STAMS INVEST AS</a:t>
            </a:r>
          </a:p>
        </p:txBody>
      </p:sp>
    </p:spTree>
  </p:cSld>
  <p:clrMapOvr>
    <a:masterClrMapping xmlns:a="http://schemas.openxmlformats.org/drawingml/2006/main"/>
  </p:clrMapOvr>
</p:sld>
</file>