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bbae0458104a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5973ae441b48df"/>
  </p:sldMasterIdLst>
  <p:sldIdLst>
    <p:sldId xmlns:r="http://schemas.openxmlformats.org/officeDocument/2006/relationships" id="256" r:id="R596aecf7541d448a"/>
    <p:sldId xmlns:r="http://schemas.openxmlformats.org/officeDocument/2006/relationships" id="257" r:id="Rc691c114f4d74376"/>
    <p:sldId xmlns:r="http://schemas.openxmlformats.org/officeDocument/2006/relationships" id="258" r:id="Rc72731d586b94867"/>
    <p:sldId xmlns:r="http://schemas.openxmlformats.org/officeDocument/2006/relationships" id="259" r:id="R41e55531f7164b01"/>
    <p:sldId xmlns:r="http://schemas.openxmlformats.org/officeDocument/2006/relationships" id="260" r:id="R566d048f66344ded"/>
    <p:sldId xmlns:r="http://schemas.openxmlformats.org/officeDocument/2006/relationships" id="261" r:id="R7590e8be12034840"/>
    <p:sldId xmlns:r="http://schemas.openxmlformats.org/officeDocument/2006/relationships" id="262" r:id="R091d38f1bb0947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973ae441b48df" /><Relationship Type="http://schemas.openxmlformats.org/officeDocument/2006/relationships/slide" Target="/ppt/slides/slide1.xml" Id="R596aecf7541d448a" /><Relationship Type="http://schemas.openxmlformats.org/officeDocument/2006/relationships/slide" Target="/ppt/slides/slide2.xml" Id="Rc691c114f4d74376" /><Relationship Type="http://schemas.openxmlformats.org/officeDocument/2006/relationships/slide" Target="/ppt/slides/slide3.xml" Id="Rc72731d586b94867" /><Relationship Type="http://schemas.openxmlformats.org/officeDocument/2006/relationships/slide" Target="/ppt/slides/slide4.xml" Id="R41e55531f7164b01" /><Relationship Type="http://schemas.openxmlformats.org/officeDocument/2006/relationships/slide" Target="/ppt/slides/slide5.xml" Id="R566d048f66344ded" /><Relationship Type="http://schemas.openxmlformats.org/officeDocument/2006/relationships/slide" Target="/ppt/slides/slide6.xml" Id="R7590e8be12034840" /><Relationship Type="http://schemas.openxmlformats.org/officeDocument/2006/relationships/slide" Target="/ppt/slides/slide7.xml" Id="R091d38f1bb0947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a431e8b6a4c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5c50b64724afa" /><Relationship Type="http://schemas.openxmlformats.org/officeDocument/2006/relationships/theme" Target="/ppt/slideMasters/theme/theme1.xml" Id="Rcf82777d770741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55c50b64724a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e43a769eb44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2586ec74348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c90d1c27d4e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f2eb69da4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2030c3a1b47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2a53a913b4a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19b86e8e54f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BEMKO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BEMKO AS ble etablert [år] og holder til i Torp.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458 896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466 521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MARIE KOLSTAD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Amundsens vei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1658 Torp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924 537 779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BEMKO AS</a:t>
            </a:r>
          </a:p>
        </p:txBody>
      </p:sp>
    </p:spTree>
  </p:cSld>
  <p:clrMapOvr>
    <a:masterClrMapping xmlns:a="http://schemas.openxmlformats.org/drawingml/2006/main"/>
  </p:clrMapOvr>
</p:sld>
</file>