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38fd08a1314b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72a969f0684fb1"/>
  </p:sldMasterIdLst>
  <p:sldIdLst>
    <p:sldId xmlns:r="http://schemas.openxmlformats.org/officeDocument/2006/relationships" id="256" r:id="R730c8eacb1ff4537"/>
    <p:sldId xmlns:r="http://schemas.openxmlformats.org/officeDocument/2006/relationships" id="257" r:id="Rcbb5e0c88908457e"/>
    <p:sldId xmlns:r="http://schemas.openxmlformats.org/officeDocument/2006/relationships" id="258" r:id="R480dbf9661eb42ca"/>
    <p:sldId xmlns:r="http://schemas.openxmlformats.org/officeDocument/2006/relationships" id="259" r:id="R80c1c202d4574332"/>
    <p:sldId xmlns:r="http://schemas.openxmlformats.org/officeDocument/2006/relationships" id="260" r:id="Rddb9200031014ba7"/>
    <p:sldId xmlns:r="http://schemas.openxmlformats.org/officeDocument/2006/relationships" id="261" r:id="Rb8b20b550d9b408b"/>
    <p:sldId xmlns:r="http://schemas.openxmlformats.org/officeDocument/2006/relationships" id="262" r:id="R7ea84e333aea48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72a969f0684fb1" /><Relationship Type="http://schemas.openxmlformats.org/officeDocument/2006/relationships/slide" Target="/ppt/slides/slide1.xml" Id="R730c8eacb1ff4537" /><Relationship Type="http://schemas.openxmlformats.org/officeDocument/2006/relationships/slide" Target="/ppt/slides/slide2.xml" Id="Rcbb5e0c88908457e" /><Relationship Type="http://schemas.openxmlformats.org/officeDocument/2006/relationships/slide" Target="/ppt/slides/slide3.xml" Id="R480dbf9661eb42ca" /><Relationship Type="http://schemas.openxmlformats.org/officeDocument/2006/relationships/slide" Target="/ppt/slides/slide4.xml" Id="R80c1c202d4574332" /><Relationship Type="http://schemas.openxmlformats.org/officeDocument/2006/relationships/slide" Target="/ppt/slides/slide5.xml" Id="Rddb9200031014ba7" /><Relationship Type="http://schemas.openxmlformats.org/officeDocument/2006/relationships/slide" Target="/ppt/slides/slide6.xml" Id="Rb8b20b550d9b408b" /><Relationship Type="http://schemas.openxmlformats.org/officeDocument/2006/relationships/slide" Target="/ppt/slides/slide7.xml" Id="R7ea84e333aea48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cb3ffd2a5b4c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316b2d39464875" /><Relationship Type="http://schemas.openxmlformats.org/officeDocument/2006/relationships/theme" Target="/ppt/slideMasters/theme/theme1.xml" Id="R7f7c333317c644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316b2d394648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b26b9b8cc41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533a9a79040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f59adf58ef40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c1cf42bf844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69010226864f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84cb1c7074b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d2fd6cc64d4a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JOHN KLEVELAND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KLEVELAND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KLEVELAND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KLEVELAND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KLEVELAND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KLEVELAND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32 951 031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1 084 394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970 634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2 646 414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7 884 679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KLEVELAND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KLEVELAND SVENN I MANDT  –  50,8 %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EVENSEN TURID KLEVELAND  –  46,2 %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KLEVELAND BJØRN  –  3,1 %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KLEVELAND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Rødmyrsvingen 79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3735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50 96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john@kleveland.no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www.kleveland.no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924 536 403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KLEVELAND AS</a:t>
            </a:r>
          </a:p>
        </p:txBody>
      </p:sp>
    </p:spTree>
  </p:cSld>
  <p:clrMapOvr>
    <a:masterClrMapping xmlns:a="http://schemas.openxmlformats.org/drawingml/2006/main"/>
  </p:clrMapOvr>
</p:sld>
</file>