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403f35db1a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4db2ea4c134f79"/>
  </p:sldMasterIdLst>
  <p:sldIdLst>
    <p:sldId xmlns:r="http://schemas.openxmlformats.org/officeDocument/2006/relationships" id="256" r:id="R1a40ec561f4c4de7"/>
    <p:sldId xmlns:r="http://schemas.openxmlformats.org/officeDocument/2006/relationships" id="257" r:id="R971dd63a246643cf"/>
    <p:sldId xmlns:r="http://schemas.openxmlformats.org/officeDocument/2006/relationships" id="258" r:id="Refb44ff1b14c4b09"/>
    <p:sldId xmlns:r="http://schemas.openxmlformats.org/officeDocument/2006/relationships" id="259" r:id="R8c56e8a0cad9473c"/>
    <p:sldId xmlns:r="http://schemas.openxmlformats.org/officeDocument/2006/relationships" id="260" r:id="Rbf5c6c93514f4232"/>
    <p:sldId xmlns:r="http://schemas.openxmlformats.org/officeDocument/2006/relationships" id="261" r:id="R4331699e0791445f"/>
    <p:sldId xmlns:r="http://schemas.openxmlformats.org/officeDocument/2006/relationships" id="262" r:id="R23a94be26010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db2ea4c134f79" /><Relationship Type="http://schemas.openxmlformats.org/officeDocument/2006/relationships/slide" Target="/ppt/slides/slide1.xml" Id="R1a40ec561f4c4de7" /><Relationship Type="http://schemas.openxmlformats.org/officeDocument/2006/relationships/slide" Target="/ppt/slides/slide2.xml" Id="R971dd63a246643cf" /><Relationship Type="http://schemas.openxmlformats.org/officeDocument/2006/relationships/slide" Target="/ppt/slides/slide3.xml" Id="Refb44ff1b14c4b09" /><Relationship Type="http://schemas.openxmlformats.org/officeDocument/2006/relationships/slide" Target="/ppt/slides/slide4.xml" Id="R8c56e8a0cad9473c" /><Relationship Type="http://schemas.openxmlformats.org/officeDocument/2006/relationships/slide" Target="/ppt/slides/slide5.xml" Id="Rbf5c6c93514f4232" /><Relationship Type="http://schemas.openxmlformats.org/officeDocument/2006/relationships/slide" Target="/ppt/slides/slide6.xml" Id="R4331699e0791445f" /><Relationship Type="http://schemas.openxmlformats.org/officeDocument/2006/relationships/slide" Target="/ppt/slides/slide7.xml" Id="R23a94be26010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21900eb2de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6a6d7f3044f81" /><Relationship Type="http://schemas.openxmlformats.org/officeDocument/2006/relationships/theme" Target="/ppt/slideMasters/theme/theme1.xml" Id="R9f9d368cdd8f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46a6d7f3044f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df53a0355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5e984833f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9fbc99799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76515f33b4a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e99ed7ac0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07d81cad549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280fe596d47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KLEVELAND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KLEVELAND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KLEVELAND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KLEVELAND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KLEVELAND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KLEVELAND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32 951 031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1 084 394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970 634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2 646 414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7 884 679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KLEVELAND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CONSTELLA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KLEVELAND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Rødmyrsvingen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50 96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john@kleveland.no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www.kleveland.no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924 536 403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KLEVELAND AS</a:t>
            </a:r>
          </a:p>
        </p:txBody>
      </p:sp>
    </p:spTree>
  </p:cSld>
  <p:clrMapOvr>
    <a:masterClrMapping xmlns:a="http://schemas.openxmlformats.org/drawingml/2006/main"/>
  </p:clrMapOvr>
</p:sld>
</file>