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31c5f40ded43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9d02efecd54afa"/>
  </p:sldMasterIdLst>
  <p:sldIdLst>
    <p:sldId xmlns:r="http://schemas.openxmlformats.org/officeDocument/2006/relationships" id="256" r:id="Ra954a4b4f54d40ed"/>
    <p:sldId xmlns:r="http://schemas.openxmlformats.org/officeDocument/2006/relationships" id="257" r:id="Rba446ac5b8064a17"/>
    <p:sldId xmlns:r="http://schemas.openxmlformats.org/officeDocument/2006/relationships" id="258" r:id="Rc04719fd901e48ef"/>
    <p:sldId xmlns:r="http://schemas.openxmlformats.org/officeDocument/2006/relationships" id="259" r:id="R67efabd7633b47e4"/>
    <p:sldId xmlns:r="http://schemas.openxmlformats.org/officeDocument/2006/relationships" id="260" r:id="R5a739cea605042c7"/>
    <p:sldId xmlns:r="http://schemas.openxmlformats.org/officeDocument/2006/relationships" id="261" r:id="R85c21d977e26486f"/>
    <p:sldId xmlns:r="http://schemas.openxmlformats.org/officeDocument/2006/relationships" id="262" r:id="Rf06864f8a47c4a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d02efecd54afa" /><Relationship Type="http://schemas.openxmlformats.org/officeDocument/2006/relationships/slide" Target="/ppt/slides/slide1.xml" Id="Ra954a4b4f54d40ed" /><Relationship Type="http://schemas.openxmlformats.org/officeDocument/2006/relationships/slide" Target="/ppt/slides/slide2.xml" Id="Rba446ac5b8064a17" /><Relationship Type="http://schemas.openxmlformats.org/officeDocument/2006/relationships/slide" Target="/ppt/slides/slide3.xml" Id="Rc04719fd901e48ef" /><Relationship Type="http://schemas.openxmlformats.org/officeDocument/2006/relationships/slide" Target="/ppt/slides/slide4.xml" Id="R67efabd7633b47e4" /><Relationship Type="http://schemas.openxmlformats.org/officeDocument/2006/relationships/slide" Target="/ppt/slides/slide5.xml" Id="R5a739cea605042c7" /><Relationship Type="http://schemas.openxmlformats.org/officeDocument/2006/relationships/slide" Target="/ppt/slides/slide6.xml" Id="R85c21d977e26486f" /><Relationship Type="http://schemas.openxmlformats.org/officeDocument/2006/relationships/slide" Target="/ppt/slides/slide7.xml" Id="Rf06864f8a47c4a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1d279c51643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a6a2dcd5141bb" /><Relationship Type="http://schemas.openxmlformats.org/officeDocument/2006/relationships/theme" Target="/ppt/slideMasters/theme/theme1.xml" Id="Rba28a227ba9a40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3a6a2dcd5141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e4c4ac4c442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be635a44845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4b571469f4d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4806cc62f45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5edc6218045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c71bc56f540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6cad49c9047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LESA HOLDING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306 375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2 756 506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RONNIE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Heisel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4706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924 530 804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LESA HOLDING AS</a:t>
            </a:r>
          </a:p>
        </p:txBody>
      </p:sp>
    </p:spTree>
  </p:cSld>
  <p:clrMapOvr>
    <a:masterClrMapping xmlns:a="http://schemas.openxmlformats.org/drawingml/2006/main"/>
  </p:clrMapOvr>
</p:sld>
</file>