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d82e27f9344e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4f6e8cea9346aa"/>
  </p:sldMasterIdLst>
  <p:sldIdLst>
    <p:sldId xmlns:r="http://schemas.openxmlformats.org/officeDocument/2006/relationships" id="256" r:id="Rc766b23df33e4b34"/>
    <p:sldId xmlns:r="http://schemas.openxmlformats.org/officeDocument/2006/relationships" id="257" r:id="Rd4511100bc5f4c35"/>
    <p:sldId xmlns:r="http://schemas.openxmlformats.org/officeDocument/2006/relationships" id="258" r:id="R15b7b9c55776416d"/>
    <p:sldId xmlns:r="http://schemas.openxmlformats.org/officeDocument/2006/relationships" id="259" r:id="R832ae29840a04e4d"/>
    <p:sldId xmlns:r="http://schemas.openxmlformats.org/officeDocument/2006/relationships" id="260" r:id="Re0540371411348e1"/>
    <p:sldId xmlns:r="http://schemas.openxmlformats.org/officeDocument/2006/relationships" id="261" r:id="R6cb532881fab4992"/>
    <p:sldId xmlns:r="http://schemas.openxmlformats.org/officeDocument/2006/relationships" id="262" r:id="Rda5bb0d524cd4d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f6e8cea9346aa" /><Relationship Type="http://schemas.openxmlformats.org/officeDocument/2006/relationships/slide" Target="/ppt/slides/slide1.xml" Id="Rc766b23df33e4b34" /><Relationship Type="http://schemas.openxmlformats.org/officeDocument/2006/relationships/slide" Target="/ppt/slides/slide2.xml" Id="Rd4511100bc5f4c35" /><Relationship Type="http://schemas.openxmlformats.org/officeDocument/2006/relationships/slide" Target="/ppt/slides/slide3.xml" Id="R15b7b9c55776416d" /><Relationship Type="http://schemas.openxmlformats.org/officeDocument/2006/relationships/slide" Target="/ppt/slides/slide4.xml" Id="R832ae29840a04e4d" /><Relationship Type="http://schemas.openxmlformats.org/officeDocument/2006/relationships/slide" Target="/ppt/slides/slide5.xml" Id="Re0540371411348e1" /><Relationship Type="http://schemas.openxmlformats.org/officeDocument/2006/relationships/slide" Target="/ppt/slides/slide6.xml" Id="R6cb532881fab4992" /><Relationship Type="http://schemas.openxmlformats.org/officeDocument/2006/relationships/slide" Target="/ppt/slides/slide7.xml" Id="Rda5bb0d524cd4d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b045587d34e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77aebcb3c4af2" /><Relationship Type="http://schemas.openxmlformats.org/officeDocument/2006/relationships/theme" Target="/ppt/slideMasters/theme/theme1.xml" Id="Rb8eea71a74f7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f77aebcb3c4a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c64ead69e41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a8422563c40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86aead6be4a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12cf1d05f47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a908cbd244c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b8d85b2a34b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7005528a545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KOMPETANSE AS ble etablert [år] og holder til i Lunde.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13 677 896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2 596 240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1883 MOH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3825 Lunde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