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085f56ada446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538c478cf74203"/>
  </p:sldMasterIdLst>
  <p:sldIdLst>
    <p:sldId xmlns:r="http://schemas.openxmlformats.org/officeDocument/2006/relationships" id="256" r:id="R9e92787e3bc0490c"/>
    <p:sldId xmlns:r="http://schemas.openxmlformats.org/officeDocument/2006/relationships" id="257" r:id="R29426a31e09f4151"/>
    <p:sldId xmlns:r="http://schemas.openxmlformats.org/officeDocument/2006/relationships" id="258" r:id="R4dc3acbf94674fe0"/>
    <p:sldId xmlns:r="http://schemas.openxmlformats.org/officeDocument/2006/relationships" id="259" r:id="R31efc47f61d84ecb"/>
    <p:sldId xmlns:r="http://schemas.openxmlformats.org/officeDocument/2006/relationships" id="260" r:id="Rf9d83c51487444cd"/>
    <p:sldId xmlns:r="http://schemas.openxmlformats.org/officeDocument/2006/relationships" id="261" r:id="R8f975ad7c4cf426b"/>
    <p:sldId xmlns:r="http://schemas.openxmlformats.org/officeDocument/2006/relationships" id="262" r:id="R6ddec1f3a02b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538c478cf74203" /><Relationship Type="http://schemas.openxmlformats.org/officeDocument/2006/relationships/slide" Target="/ppt/slides/slide1.xml" Id="R9e92787e3bc0490c" /><Relationship Type="http://schemas.openxmlformats.org/officeDocument/2006/relationships/slide" Target="/ppt/slides/slide2.xml" Id="R29426a31e09f4151" /><Relationship Type="http://schemas.openxmlformats.org/officeDocument/2006/relationships/slide" Target="/ppt/slides/slide3.xml" Id="R4dc3acbf94674fe0" /><Relationship Type="http://schemas.openxmlformats.org/officeDocument/2006/relationships/slide" Target="/ppt/slides/slide4.xml" Id="R31efc47f61d84ecb" /><Relationship Type="http://schemas.openxmlformats.org/officeDocument/2006/relationships/slide" Target="/ppt/slides/slide5.xml" Id="Rf9d83c51487444cd" /><Relationship Type="http://schemas.openxmlformats.org/officeDocument/2006/relationships/slide" Target="/ppt/slides/slide6.xml" Id="R8f975ad7c4cf426b" /><Relationship Type="http://schemas.openxmlformats.org/officeDocument/2006/relationships/slide" Target="/ppt/slides/slide7.xml" Id="R6ddec1f3a02b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2641c7e9cd47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00178c2bf4327" /><Relationship Type="http://schemas.openxmlformats.org/officeDocument/2006/relationships/theme" Target="/ppt/slideMasters/theme/theme1.xml" Id="Rc61c4768a2524e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700178c2bf43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963d05b4c44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9b1a19bec4f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714fd01784c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5bc9bc58644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11aab0b1d45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2bd69a9a840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852be13a849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 BYGG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7 467 924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342 006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320 790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703 679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1 469 671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GULLA PEDERSEN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Veldreløkka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3267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924 522 356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 BYGG AS</a:t>
            </a:r>
          </a:p>
        </p:txBody>
      </p:sp>
    </p:spTree>
  </p:cSld>
  <p:clrMapOvr>
    <a:masterClrMapping xmlns:a="http://schemas.openxmlformats.org/drawingml/2006/main"/>
  </p:clrMapOvr>
</p:sld>
</file>