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f3707c044242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7d785746af4591"/>
  </p:sldMasterIdLst>
  <p:sldIdLst>
    <p:sldId xmlns:r="http://schemas.openxmlformats.org/officeDocument/2006/relationships" id="256" r:id="Rec7eb8ddea8b4b6c"/>
    <p:sldId xmlns:r="http://schemas.openxmlformats.org/officeDocument/2006/relationships" id="257" r:id="Rfd7e6959411b43d4"/>
    <p:sldId xmlns:r="http://schemas.openxmlformats.org/officeDocument/2006/relationships" id="258" r:id="R3d03fb80b6a54670"/>
    <p:sldId xmlns:r="http://schemas.openxmlformats.org/officeDocument/2006/relationships" id="259" r:id="R3bdbea2ed9d8455d"/>
    <p:sldId xmlns:r="http://schemas.openxmlformats.org/officeDocument/2006/relationships" id="260" r:id="R165de22a77954d70"/>
    <p:sldId xmlns:r="http://schemas.openxmlformats.org/officeDocument/2006/relationships" id="261" r:id="Rb797a5e8eaea4850"/>
    <p:sldId xmlns:r="http://schemas.openxmlformats.org/officeDocument/2006/relationships" id="262" r:id="R1bfce442a57b49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7d785746af4591" /><Relationship Type="http://schemas.openxmlformats.org/officeDocument/2006/relationships/slide" Target="/ppt/slides/slide1.xml" Id="Rec7eb8ddea8b4b6c" /><Relationship Type="http://schemas.openxmlformats.org/officeDocument/2006/relationships/slide" Target="/ppt/slides/slide2.xml" Id="Rfd7e6959411b43d4" /><Relationship Type="http://schemas.openxmlformats.org/officeDocument/2006/relationships/slide" Target="/ppt/slides/slide3.xml" Id="R3d03fb80b6a54670" /><Relationship Type="http://schemas.openxmlformats.org/officeDocument/2006/relationships/slide" Target="/ppt/slides/slide4.xml" Id="R3bdbea2ed9d8455d" /><Relationship Type="http://schemas.openxmlformats.org/officeDocument/2006/relationships/slide" Target="/ppt/slides/slide5.xml" Id="R165de22a77954d70" /><Relationship Type="http://schemas.openxmlformats.org/officeDocument/2006/relationships/slide" Target="/ppt/slides/slide6.xml" Id="Rb797a5e8eaea4850" /><Relationship Type="http://schemas.openxmlformats.org/officeDocument/2006/relationships/slide" Target="/ppt/slides/slide7.xml" Id="R1bfce442a57b49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4b0c0f5704b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e757ed5eb43dc" /><Relationship Type="http://schemas.openxmlformats.org/officeDocument/2006/relationships/theme" Target="/ppt/slideMasters/theme/theme1.xml" Id="R8e1050f88b3743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fe757ed5eb43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9016585b940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58228816040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c2de4a0f145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9a856aec94c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fc72fdae446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dd24805b249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1e66b885049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 BEDRIFTEN BRATFOS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 BEDRIFTEN BRATFOS RØRSERVICE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1 434 548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140 020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441 581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BRATFOS MARTIN PABLO A 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Hellerudveien 57A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 BEDRIFTEN BRATFOS RØRSERVICE AS</a:t>
            </a:r>
          </a:p>
        </p:txBody>
      </p:sp>
    </p:spTree>
  </p:cSld>
  <p:clrMapOvr>
    <a:masterClrMapping xmlns:a="http://schemas.openxmlformats.org/drawingml/2006/main"/>
  </p:clrMapOvr>
</p:sld>
</file>