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19a830472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708d70d7141ee"/>
  </p:sldMasterIdLst>
  <p:sldIdLst>
    <p:sldId xmlns:r="http://schemas.openxmlformats.org/officeDocument/2006/relationships" id="256" r:id="R091688d100614c8e"/>
    <p:sldId xmlns:r="http://schemas.openxmlformats.org/officeDocument/2006/relationships" id="257" r:id="Rc839ccdc7c5d4676"/>
    <p:sldId xmlns:r="http://schemas.openxmlformats.org/officeDocument/2006/relationships" id="258" r:id="R21557ea9a488413a"/>
    <p:sldId xmlns:r="http://schemas.openxmlformats.org/officeDocument/2006/relationships" id="259" r:id="R0936febe02ce43e3"/>
    <p:sldId xmlns:r="http://schemas.openxmlformats.org/officeDocument/2006/relationships" id="260" r:id="Rcf39e96d1ec144d9"/>
    <p:sldId xmlns:r="http://schemas.openxmlformats.org/officeDocument/2006/relationships" id="261" r:id="Rddfa372af4a14b2c"/>
    <p:sldId xmlns:r="http://schemas.openxmlformats.org/officeDocument/2006/relationships" id="262" r:id="Rbf9fe622b518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708d70d7141ee" /><Relationship Type="http://schemas.openxmlformats.org/officeDocument/2006/relationships/slide" Target="/ppt/slides/slide1.xml" Id="R091688d100614c8e" /><Relationship Type="http://schemas.openxmlformats.org/officeDocument/2006/relationships/slide" Target="/ppt/slides/slide2.xml" Id="Rc839ccdc7c5d4676" /><Relationship Type="http://schemas.openxmlformats.org/officeDocument/2006/relationships/slide" Target="/ppt/slides/slide3.xml" Id="R21557ea9a488413a" /><Relationship Type="http://schemas.openxmlformats.org/officeDocument/2006/relationships/slide" Target="/ppt/slides/slide4.xml" Id="R0936febe02ce43e3" /><Relationship Type="http://schemas.openxmlformats.org/officeDocument/2006/relationships/slide" Target="/ppt/slides/slide5.xml" Id="Rcf39e96d1ec144d9" /><Relationship Type="http://schemas.openxmlformats.org/officeDocument/2006/relationships/slide" Target="/ppt/slides/slide6.xml" Id="Rddfa372af4a14b2c" /><Relationship Type="http://schemas.openxmlformats.org/officeDocument/2006/relationships/slide" Target="/ppt/slides/slide7.xml" Id="Rbf9fe622b518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e5c88a521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1c944dbfd45bc" /><Relationship Type="http://schemas.openxmlformats.org/officeDocument/2006/relationships/theme" Target="/ppt/slideMasters/theme/theme1.xml" Id="Red80b3c69979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1c944dbfd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0158329d4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ff39d35c2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61d15f4c7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4142b5bc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785383ba3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618bdb0d7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f417183f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GAMLEVEGEN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GAMLEVEGEN 4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2 486 411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TKØ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Nordvivegen 92A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924 508 477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