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7ddf8261e643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c0667aa2434c50"/>
  </p:sldMasterIdLst>
  <p:sldIdLst>
    <p:sldId xmlns:r="http://schemas.openxmlformats.org/officeDocument/2006/relationships" id="256" r:id="Re776225eb94a487f"/>
    <p:sldId xmlns:r="http://schemas.openxmlformats.org/officeDocument/2006/relationships" id="257" r:id="R3155803ba5334a53"/>
    <p:sldId xmlns:r="http://schemas.openxmlformats.org/officeDocument/2006/relationships" id="258" r:id="R7243a0bb8ce442d9"/>
    <p:sldId xmlns:r="http://schemas.openxmlformats.org/officeDocument/2006/relationships" id="259" r:id="Rb102d4a521784929"/>
    <p:sldId xmlns:r="http://schemas.openxmlformats.org/officeDocument/2006/relationships" id="260" r:id="R49ceaf9a45694ecd"/>
    <p:sldId xmlns:r="http://schemas.openxmlformats.org/officeDocument/2006/relationships" id="261" r:id="R13a6e62730f14b71"/>
    <p:sldId xmlns:r="http://schemas.openxmlformats.org/officeDocument/2006/relationships" id="262" r:id="Re3a441dadb35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c0667aa2434c50" /><Relationship Type="http://schemas.openxmlformats.org/officeDocument/2006/relationships/slide" Target="/ppt/slides/slide1.xml" Id="Re776225eb94a487f" /><Relationship Type="http://schemas.openxmlformats.org/officeDocument/2006/relationships/slide" Target="/ppt/slides/slide2.xml" Id="R3155803ba5334a53" /><Relationship Type="http://schemas.openxmlformats.org/officeDocument/2006/relationships/slide" Target="/ppt/slides/slide3.xml" Id="R7243a0bb8ce442d9" /><Relationship Type="http://schemas.openxmlformats.org/officeDocument/2006/relationships/slide" Target="/ppt/slides/slide4.xml" Id="Rb102d4a521784929" /><Relationship Type="http://schemas.openxmlformats.org/officeDocument/2006/relationships/slide" Target="/ppt/slides/slide5.xml" Id="R49ceaf9a45694ecd" /><Relationship Type="http://schemas.openxmlformats.org/officeDocument/2006/relationships/slide" Target="/ppt/slides/slide6.xml" Id="R13a6e62730f14b71" /><Relationship Type="http://schemas.openxmlformats.org/officeDocument/2006/relationships/slide" Target="/ppt/slides/slide7.xml" Id="Re3a441dadb35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b24aee24647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d3d7307ec4249" /><Relationship Type="http://schemas.openxmlformats.org/officeDocument/2006/relationships/theme" Target="/ppt/slideMasters/theme/theme1.xml" Id="R0169b7a85df446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2d3d7307ec42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ea38c3fce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f2afd2ebe4a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57d713bb14d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a8604ee9543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ff2bf36674d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4f949f65d45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331abcf44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DEEP WATER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WATER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DEEP WATER SERVICES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WATER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WATER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WATER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71 051 300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6 413 998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5 035 162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5 280 471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13 882 193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WATER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HAUGLUND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BROBERG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LOVEN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WATER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Kyrkjebakken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924 508 043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WATER SERVICES AS</a:t>
            </a:r>
          </a:p>
        </p:txBody>
      </p:sp>
    </p:spTree>
  </p:cSld>
  <p:clrMapOvr>
    <a:masterClrMapping xmlns:a="http://schemas.openxmlformats.org/drawingml/2006/main"/>
  </p:clrMapOvr>
</p:sld>
</file>