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6db2fbdc1e47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c7bf3d2bf74489"/>
  </p:sldMasterIdLst>
  <p:sldIdLst>
    <p:sldId xmlns:r="http://schemas.openxmlformats.org/officeDocument/2006/relationships" id="256" r:id="Ra415da72ee204d5f"/>
    <p:sldId xmlns:r="http://schemas.openxmlformats.org/officeDocument/2006/relationships" id="257" r:id="Rbb0962bd953b4ced"/>
    <p:sldId xmlns:r="http://schemas.openxmlformats.org/officeDocument/2006/relationships" id="258" r:id="R50a2542b102642ab"/>
    <p:sldId xmlns:r="http://schemas.openxmlformats.org/officeDocument/2006/relationships" id="259" r:id="Ra40c1492b5e24c1d"/>
    <p:sldId xmlns:r="http://schemas.openxmlformats.org/officeDocument/2006/relationships" id="260" r:id="Raac2d025c6b74d8f"/>
    <p:sldId xmlns:r="http://schemas.openxmlformats.org/officeDocument/2006/relationships" id="261" r:id="Ra7b9fb410de24d18"/>
    <p:sldId xmlns:r="http://schemas.openxmlformats.org/officeDocument/2006/relationships" id="262" r:id="Re71b50952afc43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c7bf3d2bf74489" /><Relationship Type="http://schemas.openxmlformats.org/officeDocument/2006/relationships/slide" Target="/ppt/slides/slide1.xml" Id="Ra415da72ee204d5f" /><Relationship Type="http://schemas.openxmlformats.org/officeDocument/2006/relationships/slide" Target="/ppt/slides/slide2.xml" Id="Rbb0962bd953b4ced" /><Relationship Type="http://schemas.openxmlformats.org/officeDocument/2006/relationships/slide" Target="/ppt/slides/slide3.xml" Id="R50a2542b102642ab" /><Relationship Type="http://schemas.openxmlformats.org/officeDocument/2006/relationships/slide" Target="/ppt/slides/slide4.xml" Id="Ra40c1492b5e24c1d" /><Relationship Type="http://schemas.openxmlformats.org/officeDocument/2006/relationships/slide" Target="/ppt/slides/slide5.xml" Id="Raac2d025c6b74d8f" /><Relationship Type="http://schemas.openxmlformats.org/officeDocument/2006/relationships/slide" Target="/ppt/slides/slide6.xml" Id="Ra7b9fb410de24d18" /><Relationship Type="http://schemas.openxmlformats.org/officeDocument/2006/relationships/slide" Target="/ppt/slides/slide7.xml" Id="Re71b50952afc43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882e0ecbd34c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f00de5d9d4e8d" /><Relationship Type="http://schemas.openxmlformats.org/officeDocument/2006/relationships/theme" Target="/ppt/slideMasters/theme/theme1.xml" Id="R65b066d12cb545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4f00de5d9d4e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0f76ce3ae4b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82f383d9c49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5ea2150914f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61268e86b49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c825eb9fc49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7a28f88434e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653b7bfeb42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KARDIOLOGI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KARDIOLOGI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KARDIOLOGI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KARDIOLOGI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KARDIOLOGI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KARDIOLOGI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8 273 829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1 273 048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1 105 214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169 104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2 039 567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KARDIOLOGI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VON LUEDER THOMAS GERO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KARDIOLOGI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Carlbernerklinikken, Trondheimsveien 135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924 487 348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KARDIOLOGI AS</a:t>
            </a:r>
          </a:p>
        </p:txBody>
      </p:sp>
    </p:spTree>
  </p:cSld>
  <p:clrMapOvr>
    <a:masterClrMapping xmlns:a="http://schemas.openxmlformats.org/drawingml/2006/main"/>
  </p:clrMapOvr>
</p:sld>
</file>