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7e7344340314f2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8bc4f5b3f3149ad"/>
  </p:sldMasterIdLst>
  <p:sldIdLst>
    <p:sldId xmlns:r="http://schemas.openxmlformats.org/officeDocument/2006/relationships" id="256" r:id="Raec44b7618784d08"/>
    <p:sldId xmlns:r="http://schemas.openxmlformats.org/officeDocument/2006/relationships" id="257" r:id="R07c788c9052148be"/>
    <p:sldId xmlns:r="http://schemas.openxmlformats.org/officeDocument/2006/relationships" id="258" r:id="Rc1a91642fb9f4c45"/>
    <p:sldId xmlns:r="http://schemas.openxmlformats.org/officeDocument/2006/relationships" id="259" r:id="R05430756e2e14876"/>
    <p:sldId xmlns:r="http://schemas.openxmlformats.org/officeDocument/2006/relationships" id="260" r:id="Rf124aff1d7a642f1"/>
    <p:sldId xmlns:r="http://schemas.openxmlformats.org/officeDocument/2006/relationships" id="261" r:id="R644d337486f048e7"/>
    <p:sldId xmlns:r="http://schemas.openxmlformats.org/officeDocument/2006/relationships" id="262" r:id="Rd2ef2b120a1d481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8bc4f5b3f3149ad" /><Relationship Type="http://schemas.openxmlformats.org/officeDocument/2006/relationships/slide" Target="/ppt/slides/slide1.xml" Id="Raec44b7618784d08" /><Relationship Type="http://schemas.openxmlformats.org/officeDocument/2006/relationships/slide" Target="/ppt/slides/slide2.xml" Id="R07c788c9052148be" /><Relationship Type="http://schemas.openxmlformats.org/officeDocument/2006/relationships/slide" Target="/ppt/slides/slide3.xml" Id="Rc1a91642fb9f4c45" /><Relationship Type="http://schemas.openxmlformats.org/officeDocument/2006/relationships/slide" Target="/ppt/slides/slide4.xml" Id="R05430756e2e14876" /><Relationship Type="http://schemas.openxmlformats.org/officeDocument/2006/relationships/slide" Target="/ppt/slides/slide5.xml" Id="Rf124aff1d7a642f1" /><Relationship Type="http://schemas.openxmlformats.org/officeDocument/2006/relationships/slide" Target="/ppt/slides/slide6.xml" Id="R644d337486f048e7" /><Relationship Type="http://schemas.openxmlformats.org/officeDocument/2006/relationships/slide" Target="/ppt/slides/slide7.xml" Id="Rd2ef2b120a1d481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30c568678f347e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79bcfe8df84431" /><Relationship Type="http://schemas.openxmlformats.org/officeDocument/2006/relationships/theme" Target="/ppt/slideMasters/theme/theme1.xml" Id="R33b90835e0774c9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979bcfe8df8443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55f67ff4e149f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045f12ec794ee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1009fd83b04b3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a1c3268939420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ae7323d2d548b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160de95cb5472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1282b4a86742a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VENTURENET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VENTURENET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VENTURENET AS ble etablert [år] og holder til i Ski.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VENTURENET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VENTURENET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VENTURENET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836 500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−4 417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−4 479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19 796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255 398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VENTURENET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HAUKAAS CHRISTIAN ANDRE  –  99,0 %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EAST AFRICA INVEST AS  –  1,0 %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VENTURENET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Inge Kampenes, Folloveien 41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1423 Ski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924 468 424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VENTURENET AS</a:t>
            </a:r>
          </a:p>
        </p:txBody>
      </p:sp>
    </p:spTree>
  </p:cSld>
  <p:clrMapOvr>
    <a:masterClrMapping xmlns:a="http://schemas.openxmlformats.org/drawingml/2006/main"/>
  </p:clrMapOvr>
</p:sld>
</file>