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c9f08a5eb949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4ea37a34a845eb"/>
  </p:sldMasterIdLst>
  <p:sldIdLst>
    <p:sldId xmlns:r="http://schemas.openxmlformats.org/officeDocument/2006/relationships" id="256" r:id="R7efa7ec054e74751"/>
    <p:sldId xmlns:r="http://schemas.openxmlformats.org/officeDocument/2006/relationships" id="257" r:id="R32bf38a8c42a44e1"/>
    <p:sldId xmlns:r="http://schemas.openxmlformats.org/officeDocument/2006/relationships" id="258" r:id="R61660f4bbe4c446d"/>
    <p:sldId xmlns:r="http://schemas.openxmlformats.org/officeDocument/2006/relationships" id="259" r:id="R2e8cc603d012413f"/>
    <p:sldId xmlns:r="http://schemas.openxmlformats.org/officeDocument/2006/relationships" id="260" r:id="R8773abfa7e0841ce"/>
    <p:sldId xmlns:r="http://schemas.openxmlformats.org/officeDocument/2006/relationships" id="261" r:id="R2f329d3573724691"/>
    <p:sldId xmlns:r="http://schemas.openxmlformats.org/officeDocument/2006/relationships" id="262" r:id="R2f0de53dbd9a43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4ea37a34a845eb" /><Relationship Type="http://schemas.openxmlformats.org/officeDocument/2006/relationships/slide" Target="/ppt/slides/slide1.xml" Id="R7efa7ec054e74751" /><Relationship Type="http://schemas.openxmlformats.org/officeDocument/2006/relationships/slide" Target="/ppt/slides/slide2.xml" Id="R32bf38a8c42a44e1" /><Relationship Type="http://schemas.openxmlformats.org/officeDocument/2006/relationships/slide" Target="/ppt/slides/slide3.xml" Id="R61660f4bbe4c446d" /><Relationship Type="http://schemas.openxmlformats.org/officeDocument/2006/relationships/slide" Target="/ppt/slides/slide4.xml" Id="R2e8cc603d012413f" /><Relationship Type="http://schemas.openxmlformats.org/officeDocument/2006/relationships/slide" Target="/ppt/slides/slide5.xml" Id="R8773abfa7e0841ce" /><Relationship Type="http://schemas.openxmlformats.org/officeDocument/2006/relationships/slide" Target="/ppt/slides/slide6.xml" Id="R2f329d3573724691" /><Relationship Type="http://schemas.openxmlformats.org/officeDocument/2006/relationships/slide" Target="/ppt/slides/slide7.xml" Id="R2f0de53dbd9a43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c63ea7efee4f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28dc5218a34167" /><Relationship Type="http://schemas.openxmlformats.org/officeDocument/2006/relationships/theme" Target="/ppt/slideMasters/theme/theme1.xml" Id="R86965a76e5fc4a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28dc5218a341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3c47fed4fa47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540e2061da46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4ca6c220d041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086551e3c445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3971d6460c44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934ba4792d4fb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dbe73df7684e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LT-HOLDING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LT-HOLDING AS ble etablert [år] og holder til i Skotbu.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−7 144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−7 144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2 875 860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3 031 430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 TERESE LØRDAHL TJERNÆS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IVAR TJERNÆS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Mørkveien 54A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1409 Skotbu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924 466 960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LT-HOLDING AS</a:t>
            </a:r>
          </a:p>
        </p:txBody>
      </p:sp>
    </p:spTree>
  </p:cSld>
  <p:clrMapOvr>
    <a:masterClrMapping xmlns:a="http://schemas.openxmlformats.org/drawingml/2006/main"/>
  </p:clrMapOvr>
</p:sld>
</file>